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50" r:id="rId2"/>
    <p:sldMasterId id="2147483660" r:id="rId3"/>
    <p:sldMasterId id="2147483691" r:id="rId4"/>
  </p:sldMasterIdLst>
  <p:notesMasterIdLst>
    <p:notesMasterId r:id="rId18"/>
  </p:notesMasterIdLst>
  <p:sldIdLst>
    <p:sldId id="263" r:id="rId5"/>
    <p:sldId id="257" r:id="rId6"/>
    <p:sldId id="264" r:id="rId7"/>
    <p:sldId id="265" r:id="rId8"/>
    <p:sldId id="273" r:id="rId9"/>
    <p:sldId id="272" r:id="rId10"/>
    <p:sldId id="269" r:id="rId11"/>
    <p:sldId id="271" r:id="rId12"/>
    <p:sldId id="276" r:id="rId13"/>
    <p:sldId id="274" r:id="rId14"/>
    <p:sldId id="275" r:id="rId15"/>
    <p:sldId id="277" r:id="rId16"/>
    <p:sldId id="268" r:id="rId17"/>
  </p:sldIdLst>
  <p:sldSz cx="9144000" cy="6858000" type="screen4x3"/>
  <p:notesSz cx="9144000" cy="6858000"/>
  <p:defaultTextStyle>
    <a:defPPr>
      <a:defRPr lang="es-CO"/>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288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70B779-C31C-9625-E7ED-33319CBC0A5D}" v="11" dt="2025-02-24T13:29:14.813"/>
  </p1510:revLst>
</p1510:revInfo>
</file>

<file path=ppt/tableStyles.xml><?xml version="1.0" encoding="utf-8"?>
<a:tblStyleLst xmlns:a="http://schemas.openxmlformats.org/drawingml/2006/main" def="{5940675A-B579-460E-94D1-54222C63F5DA}">
  <a:tblStyle styleId="{5940675A-B579-460E-94D1-54222C63F5DA}" styleName="No Style, Table Grid">
    <a:wholeTbl>
      <a:tcTxStyle>
        <a:fontRef idx="minor">
          <a:prstClr val="black"/>
        </a:fontRef>
        <a:schemeClr val="dk1"/>
      </a:tcTxStyle>
      <a:tcStyle>
        <a:tcBdr>
          <a:left>
            <a:ln w="12700">
              <a:solidFill>
                <a:schemeClr val="dk1"/>
              </a:solidFill>
            </a:ln>
          </a:left>
          <a:right>
            <a:ln w="12700">
              <a:solidFill>
                <a:schemeClr val="dk1"/>
              </a:solidFill>
            </a:ln>
          </a:right>
          <a:top>
            <a:ln w="12700">
              <a:solidFill>
                <a:schemeClr val="dk1"/>
              </a:solidFill>
            </a:ln>
          </a:top>
          <a:bottom>
            <a:ln w="12700">
              <a:solidFill>
                <a:schemeClr val="dk1"/>
              </a:solidFill>
            </a:ln>
          </a:bottom>
          <a:insideH>
            <a:ln w="12700">
              <a:solidFill>
                <a:schemeClr val="dk1"/>
              </a:solidFill>
            </a:ln>
          </a:insideH>
          <a:insideV>
            <a:ln w="12700">
              <a:solidFill>
                <a:schemeClr val="dk1"/>
              </a:solidFill>
            </a:ln>
          </a:insideV>
        </a:tcBdr>
        <a:fill>
          <a:solidFill>
            <a:schemeClr val="lt1"/>
          </a:solidFill>
        </a:fill>
      </a:tcStyle>
    </a:wholeTbl>
    <a:band1H>
      <a:tcStyle>
        <a:tcBdr/>
        <a:fill>
          <a:solidFill>
            <a:schemeClr val="lt1"/>
          </a:solidFill>
        </a:fill>
      </a:tcStyle>
    </a:band1H>
    <a:band2H>
      <a:tcStyle>
        <a:tcBdr/>
      </a:tcStyle>
    </a:band2H>
    <a:band1V>
      <a:tcStyle>
        <a:tcBdr/>
        <a:fill>
          <a:solidFill>
            <a:schemeClr val="lt1"/>
          </a:solidFill>
        </a:fill>
      </a:tcStyle>
    </a:band1V>
    <a:band2V>
      <a:tcStyle>
        <a:tcBdr/>
        <a:fill>
          <a:solidFill>
            <a:schemeClr val="lt1"/>
          </a:solidFill>
        </a:fill>
      </a:tcStyle>
    </a:band2V>
    <a:lastCol>
      <a:tcTxStyle b="on">
        <a:fontRef idx="minor">
          <a:prstClr val="black"/>
        </a:fontRef>
        <a:schemeClr val="dk1"/>
      </a:tcTxStyle>
      <a:tcStyle>
        <a:tcBdr/>
        <a:fill>
          <a:solidFill>
            <a:schemeClr val="lt1"/>
          </a:solidFill>
        </a:fill>
      </a:tcStyle>
    </a:lastCol>
    <a:firstCol>
      <a:tcTxStyle b="on">
        <a:fontRef idx="minor">
          <a:prstClr val="black"/>
        </a:fontRef>
        <a:schemeClr val="dk1"/>
      </a:tcTxStyle>
      <a:tcStyle>
        <a:tcBdr/>
        <a:fill>
          <a:solidFill>
            <a:schemeClr val="lt1"/>
          </a:solidFill>
        </a:fill>
      </a:tcStyle>
    </a:firstCol>
    <a:lastRow>
      <a:tcTxStyle b="on">
        <a:fontRef idx="minor">
          <a:prstClr val="black"/>
        </a:fontRef>
        <a:schemeClr val="dk1"/>
      </a:tcTxStyle>
      <a:tcStyle>
        <a:tcBdr>
          <a:top>
            <a:ln w="12700">
              <a:solidFill>
                <a:schemeClr val="lt1"/>
              </a:solidFill>
            </a:ln>
          </a:top>
        </a:tcBdr>
        <a:fill>
          <a:solidFill>
            <a:schemeClr val="lt1"/>
          </a:solidFill>
        </a:fill>
      </a:tcStyle>
    </a:lastRow>
    <a:seCell>
      <a:tcStyle>
        <a:tcBdr/>
      </a:tcStyle>
    </a:seCell>
    <a:swCell>
      <a:tcStyle>
        <a:tcBdr/>
      </a:tcStyle>
    </a:swCell>
    <a:firstRow>
      <a:tcTxStyle b="on">
        <a:fontRef idx="minor">
          <a:prstClr val="black"/>
        </a:fontRef>
        <a:schemeClr val="dk1"/>
      </a:tcTxStyle>
      <a:tcStyle>
        <a:tcBdr>
          <a:bottom>
            <a:ln w="12700">
              <a:solidFill>
                <a:schemeClr val="dk1"/>
              </a:solidFill>
            </a:ln>
          </a:bottom>
        </a:tcBdr>
        <a:fill>
          <a:solidFill>
            <a:schemeClr val="l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86"/>
    <p:restoredTop sz="94658"/>
  </p:normalViewPr>
  <p:slideViewPr>
    <p:cSldViewPr snapToGrid="0">
      <p:cViewPr varScale="1">
        <p:scale>
          <a:sx n="120" d="100"/>
          <a:sy n="120" d="100"/>
        </p:scale>
        <p:origin x="2112" y="184"/>
      </p:cViewPr>
      <p:guideLst>
        <p:guide pos="288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Juliana Sanchez Duran" userId="S::lj.sanchezd@uniandes.edu.co::3543b906-bc27-446d-b7b6-58760563dc80" providerId="AD" clId="Web-{FB51F17A-B304-238B-8ED8-903F29D36995}"/>
    <pc:docChg chg="addSld delSld modSld addMainMaster">
      <pc:chgData name="Laura Juliana Sanchez Duran" userId="S::lj.sanchezd@uniandes.edu.co::3543b906-bc27-446d-b7b6-58760563dc80" providerId="AD" clId="Web-{FB51F17A-B304-238B-8ED8-903F29D36995}" dt="2023-08-29T00:36:19.662" v="51"/>
      <pc:docMkLst>
        <pc:docMk/>
      </pc:docMkLst>
      <pc:sldChg chg="addSp delSp modSp del">
        <pc:chgData name="Laura Juliana Sanchez Duran" userId="S::lj.sanchezd@uniandes.edu.co::3543b906-bc27-446d-b7b6-58760563dc80" providerId="AD" clId="Web-{FB51F17A-B304-238B-8ED8-903F29D36995}" dt="2023-08-29T00:36:19.662" v="51"/>
        <pc:sldMkLst>
          <pc:docMk/>
          <pc:sldMk cId="0" sldId="256"/>
        </pc:sldMkLst>
        <pc:spChg chg="add del">
          <ac:chgData name="Laura Juliana Sanchez Duran" userId="S::lj.sanchezd@uniandes.edu.co::3543b906-bc27-446d-b7b6-58760563dc80" providerId="AD" clId="Web-{FB51F17A-B304-238B-8ED8-903F29D36995}" dt="2023-08-29T00:34:32.549" v="41"/>
          <ac:spMkLst>
            <pc:docMk/>
            <pc:sldMk cId="0" sldId="256"/>
            <ac:spMk id="2" creationId="{5077F802-4125-747A-8D9D-D6414CDB3645}"/>
          </ac:spMkLst>
        </pc:spChg>
        <pc:spChg chg="mod">
          <ac:chgData name="Laura Juliana Sanchez Duran" userId="S::lj.sanchezd@uniandes.edu.co::3543b906-bc27-446d-b7b6-58760563dc80" providerId="AD" clId="Web-{FB51F17A-B304-238B-8ED8-903F29D36995}" dt="2023-08-29T00:33:28.391" v="13" actId="1076"/>
          <ac:spMkLst>
            <pc:docMk/>
            <pc:sldMk cId="0" sldId="256"/>
            <ac:spMk id="3" creationId="{00000000-0000-0000-0000-000000000000}"/>
          </ac:spMkLst>
        </pc:spChg>
        <pc:spChg chg="add mod">
          <ac:chgData name="Laura Juliana Sanchez Duran" userId="S::lj.sanchezd@uniandes.edu.co::3543b906-bc27-446d-b7b6-58760563dc80" providerId="AD" clId="Web-{FB51F17A-B304-238B-8ED8-903F29D36995}" dt="2023-08-29T00:34:51.675" v="45" actId="20577"/>
          <ac:spMkLst>
            <pc:docMk/>
            <pc:sldMk cId="0" sldId="256"/>
            <ac:spMk id="4" creationId="{5077F802-4125-747A-8D9D-D6414CDB3645}"/>
          </ac:spMkLst>
        </pc:spChg>
        <pc:spChg chg="mod">
          <ac:chgData name="Laura Juliana Sanchez Duran" userId="S::lj.sanchezd@uniandes.edu.co::3543b906-bc27-446d-b7b6-58760563dc80" providerId="AD" clId="Web-{FB51F17A-B304-238B-8ED8-903F29D36995}" dt="2023-08-29T00:33:16.281" v="7" actId="20577"/>
          <ac:spMkLst>
            <pc:docMk/>
            <pc:sldMk cId="0" sldId="256"/>
            <ac:spMk id="5" creationId="{00000000-0000-0000-0000-000000000000}"/>
          </ac:spMkLst>
        </pc:spChg>
        <pc:spChg chg="del mod">
          <ac:chgData name="Laura Juliana Sanchez Duran" userId="S::lj.sanchezd@uniandes.edu.co::3543b906-bc27-446d-b7b6-58760563dc80" providerId="AD" clId="Web-{FB51F17A-B304-238B-8ED8-903F29D36995}" dt="2023-08-29T00:34:20.580" v="39"/>
          <ac:spMkLst>
            <pc:docMk/>
            <pc:sldMk cId="0" sldId="256"/>
            <ac:spMk id="7" creationId="{00000000-0000-0000-0000-000000000000}"/>
          </ac:spMkLst>
        </pc:spChg>
        <pc:spChg chg="mod">
          <ac:chgData name="Laura Juliana Sanchez Duran" userId="S::lj.sanchezd@uniandes.edu.co::3543b906-bc27-446d-b7b6-58760563dc80" providerId="AD" clId="Web-{FB51F17A-B304-238B-8ED8-903F29D36995}" dt="2023-08-29T00:33:55.626" v="36" actId="20577"/>
          <ac:spMkLst>
            <pc:docMk/>
            <pc:sldMk cId="0" sldId="256"/>
            <ac:spMk id="8" creationId="{00000000-0000-0000-0000-000000000000}"/>
          </ac:spMkLst>
        </pc:spChg>
        <pc:spChg chg="mod">
          <ac:chgData name="Laura Juliana Sanchez Duran" userId="S::lj.sanchezd@uniandes.edu.co::3543b906-bc27-446d-b7b6-58760563dc80" providerId="AD" clId="Web-{FB51F17A-B304-238B-8ED8-903F29D36995}" dt="2023-08-29T00:33:44.470" v="22" actId="20577"/>
          <ac:spMkLst>
            <pc:docMk/>
            <pc:sldMk cId="0" sldId="256"/>
            <ac:spMk id="9" creationId="{00000000-0000-0000-0000-000000000000}"/>
          </ac:spMkLst>
        </pc:spChg>
        <pc:spChg chg="add del mod">
          <ac:chgData name="Laura Juliana Sanchez Duran" userId="S::lj.sanchezd@uniandes.edu.co::3543b906-bc27-446d-b7b6-58760563dc80" providerId="AD" clId="Web-{FB51F17A-B304-238B-8ED8-903F29D36995}" dt="2023-08-29T00:36:07.943" v="49"/>
          <ac:spMkLst>
            <pc:docMk/>
            <pc:sldMk cId="0" sldId="256"/>
            <ac:spMk id="10" creationId="{C5DF234A-57A4-2688-0A2E-C4D20AE56EAD}"/>
          </ac:spMkLst>
        </pc:spChg>
      </pc:sldChg>
      <pc:sldChg chg="add">
        <pc:chgData name="Laura Juliana Sanchez Duran" userId="S::lj.sanchezd@uniandes.edu.co::3543b906-bc27-446d-b7b6-58760563dc80" providerId="AD" clId="Web-{FB51F17A-B304-238B-8ED8-903F29D36995}" dt="2023-08-29T00:36:16.927" v="50"/>
        <pc:sldMkLst>
          <pc:docMk/>
          <pc:sldMk cId="1506608256" sldId="262"/>
        </pc:sldMkLst>
      </pc:sldChg>
      <pc:sldMasterChg chg="add addSldLayout">
        <pc:chgData name="Laura Juliana Sanchez Duran" userId="S::lj.sanchezd@uniandes.edu.co::3543b906-bc27-446d-b7b6-58760563dc80" providerId="AD" clId="Web-{FB51F17A-B304-238B-8ED8-903F29D36995}" dt="2023-08-29T00:36:16.927" v="50"/>
        <pc:sldMasterMkLst>
          <pc:docMk/>
          <pc:sldMasterMk cId="3131548562" sldId="2147483660"/>
        </pc:sldMasterMkLst>
        <pc:sldLayoutChg chg="add">
          <pc:chgData name="Laura Juliana Sanchez Duran" userId="S::lj.sanchezd@uniandes.edu.co::3543b906-bc27-446d-b7b6-58760563dc80" providerId="AD" clId="Web-{FB51F17A-B304-238B-8ED8-903F29D36995}" dt="2023-08-29T00:36:16.927" v="50"/>
          <pc:sldLayoutMkLst>
            <pc:docMk/>
            <pc:sldMasterMk cId="3131548562" sldId="2147483660"/>
            <pc:sldLayoutMk cId="2195050521" sldId="2147483688"/>
          </pc:sldLayoutMkLst>
        </pc:sldLayoutChg>
      </pc:sldMasterChg>
    </pc:docChg>
  </pc:docChgLst>
  <pc:docChgLst>
    <pc:chgData name="Stefania Alvarez Galindo" userId="S::s.alvarezg@uniandes.edu.co::80dceee4-263a-4bee-9a0d-1de4b249138d" providerId="AD" clId="Web-{D7B616D5-FDF5-1AC8-F2EF-FC5BB11DB04A}"/>
    <pc:docChg chg="modSld">
      <pc:chgData name="Stefania Alvarez Galindo" userId="S::s.alvarezg@uniandes.edu.co::80dceee4-263a-4bee-9a0d-1de4b249138d" providerId="AD" clId="Web-{D7B616D5-FDF5-1AC8-F2EF-FC5BB11DB04A}" dt="2024-08-27T17:42:00.142" v="5" actId="20577"/>
      <pc:docMkLst>
        <pc:docMk/>
      </pc:docMkLst>
      <pc:sldChg chg="addSp delSp modSp">
        <pc:chgData name="Stefania Alvarez Galindo" userId="S::s.alvarezg@uniandes.edu.co::80dceee4-263a-4bee-9a0d-1de4b249138d" providerId="AD" clId="Web-{D7B616D5-FDF5-1AC8-F2EF-FC5BB11DB04A}" dt="2024-08-27T17:42:00.142" v="5" actId="20577"/>
        <pc:sldMkLst>
          <pc:docMk/>
          <pc:sldMk cId="1506608256" sldId="262"/>
        </pc:sldMkLst>
        <pc:spChg chg="add">
          <ac:chgData name="Stefania Alvarez Galindo" userId="S::s.alvarezg@uniandes.edu.co::80dceee4-263a-4bee-9a0d-1de4b249138d" providerId="AD" clId="Web-{D7B616D5-FDF5-1AC8-F2EF-FC5BB11DB04A}" dt="2024-08-27T17:41:44.829" v="4"/>
          <ac:spMkLst>
            <pc:docMk/>
            <pc:sldMk cId="1506608256" sldId="262"/>
            <ac:spMk id="2" creationId="{D576A926-4CC6-4959-87C4-B33D8348EF5F}"/>
          </ac:spMkLst>
        </pc:spChg>
        <pc:spChg chg="add">
          <ac:chgData name="Stefania Alvarez Galindo" userId="S::s.alvarezg@uniandes.edu.co::80dceee4-263a-4bee-9a0d-1de4b249138d" providerId="AD" clId="Web-{D7B616D5-FDF5-1AC8-F2EF-FC5BB11DB04A}" dt="2024-08-27T17:41:44.829" v="4"/>
          <ac:spMkLst>
            <pc:docMk/>
            <pc:sldMk cId="1506608256" sldId="262"/>
            <ac:spMk id="3" creationId="{BB319328-70F3-49C5-9856-9023DBE4D555}"/>
          </ac:spMkLst>
        </pc:spChg>
        <pc:spChg chg="add">
          <ac:chgData name="Stefania Alvarez Galindo" userId="S::s.alvarezg@uniandes.edu.co::80dceee4-263a-4bee-9a0d-1de4b249138d" providerId="AD" clId="Web-{D7B616D5-FDF5-1AC8-F2EF-FC5BB11DB04A}" dt="2024-08-27T17:41:44.829" v="4"/>
          <ac:spMkLst>
            <pc:docMk/>
            <pc:sldMk cId="1506608256" sldId="262"/>
            <ac:spMk id="4" creationId="{9515544B-E038-4241-8D33-6C3EDF94DCA4}"/>
          </ac:spMkLst>
        </pc:spChg>
        <pc:spChg chg="del">
          <ac:chgData name="Stefania Alvarez Galindo" userId="S::s.alvarezg@uniandes.edu.co::80dceee4-263a-4bee-9a0d-1de4b249138d" providerId="AD" clId="Web-{D7B616D5-FDF5-1AC8-F2EF-FC5BB11DB04A}" dt="2024-08-27T17:41:44.578" v="3"/>
          <ac:spMkLst>
            <pc:docMk/>
            <pc:sldMk cId="1506608256" sldId="262"/>
            <ac:spMk id="5" creationId="{98AE53CF-36FA-6C4E-8AB3-0AB7A7909696}"/>
          </ac:spMkLst>
        </pc:spChg>
        <pc:spChg chg="del">
          <ac:chgData name="Stefania Alvarez Galindo" userId="S::s.alvarezg@uniandes.edu.co::80dceee4-263a-4bee-9a0d-1de4b249138d" providerId="AD" clId="Web-{D7B616D5-FDF5-1AC8-F2EF-FC5BB11DB04A}" dt="2024-08-27T17:41:44.578" v="2"/>
          <ac:spMkLst>
            <pc:docMk/>
            <pc:sldMk cId="1506608256" sldId="262"/>
            <ac:spMk id="6" creationId="{012228E6-CD9E-4247-968C-474F91B378F9}"/>
          </ac:spMkLst>
        </pc:spChg>
        <pc:spChg chg="mod">
          <ac:chgData name="Stefania Alvarez Galindo" userId="S::s.alvarezg@uniandes.edu.co::80dceee4-263a-4bee-9a0d-1de4b249138d" providerId="AD" clId="Web-{D7B616D5-FDF5-1AC8-F2EF-FC5BB11DB04A}" dt="2024-08-27T17:42:00.142" v="5" actId="20577"/>
          <ac:spMkLst>
            <pc:docMk/>
            <pc:sldMk cId="1506608256" sldId="262"/>
            <ac:spMk id="7" creationId="{58EE1FF2-1853-4E6C-BF4F-5CBAA8E4AB26}"/>
          </ac:spMkLst>
        </pc:spChg>
        <pc:spChg chg="del">
          <ac:chgData name="Stefania Alvarez Galindo" userId="S::s.alvarezg@uniandes.edu.co::80dceee4-263a-4bee-9a0d-1de4b249138d" providerId="AD" clId="Web-{D7B616D5-FDF5-1AC8-F2EF-FC5BB11DB04A}" dt="2024-08-27T17:41:44.578" v="1"/>
          <ac:spMkLst>
            <pc:docMk/>
            <pc:sldMk cId="1506608256" sldId="262"/>
            <ac:spMk id="8" creationId="{7FCAD6AE-A877-5C46-A3DC-8031828E7297}"/>
          </ac:spMkLst>
        </pc:spChg>
        <pc:spChg chg="del">
          <ac:chgData name="Stefania Alvarez Galindo" userId="S::s.alvarezg@uniandes.edu.co::80dceee4-263a-4bee-9a0d-1de4b249138d" providerId="AD" clId="Web-{D7B616D5-FDF5-1AC8-F2EF-FC5BB11DB04A}" dt="2024-08-27T17:41:44.578" v="0"/>
          <ac:spMkLst>
            <pc:docMk/>
            <pc:sldMk cId="1506608256" sldId="262"/>
            <ac:spMk id="9" creationId="{D48E1BD8-B560-4B43-806F-313DBB958F08}"/>
          </ac:spMkLst>
        </pc:spChg>
        <pc:spChg chg="add">
          <ac:chgData name="Stefania Alvarez Galindo" userId="S::s.alvarezg@uniandes.edu.co::80dceee4-263a-4bee-9a0d-1de4b249138d" providerId="AD" clId="Web-{D7B616D5-FDF5-1AC8-F2EF-FC5BB11DB04A}" dt="2024-08-27T17:41:44.829" v="4"/>
          <ac:spMkLst>
            <pc:docMk/>
            <pc:sldMk cId="1506608256" sldId="262"/>
            <ac:spMk id="10" creationId="{4A004A27-5A62-4FB2-83CD-F1E58078434C}"/>
          </ac:spMkLst>
        </pc:spChg>
      </pc:sldChg>
    </pc:docChg>
  </pc:docChgLst>
  <pc:docChgLst>
    <pc:chgData name="Andres Rueda Lopez" userId="S::a.ruedal@uniandes.edu.co::3d51d020-bf59-4314-9901-cedfcdd8fb67" providerId="AD" clId="Web-{0B798F67-7369-CA36-6512-1093B2EB13DE}"/>
    <pc:docChg chg="modSld">
      <pc:chgData name="Andres Rueda Lopez" userId="S::a.ruedal@uniandes.edu.co::3d51d020-bf59-4314-9901-cedfcdd8fb67" providerId="AD" clId="Web-{0B798F67-7369-CA36-6512-1093B2EB13DE}" dt="2024-02-27T22:27:37.892" v="20" actId="20577"/>
      <pc:docMkLst>
        <pc:docMk/>
      </pc:docMkLst>
      <pc:sldChg chg="delSp modSp">
        <pc:chgData name="Andres Rueda Lopez" userId="S::a.ruedal@uniandes.edu.co::3d51d020-bf59-4314-9901-cedfcdd8fb67" providerId="AD" clId="Web-{0B798F67-7369-CA36-6512-1093B2EB13DE}" dt="2024-02-27T22:27:37.892" v="20" actId="20577"/>
        <pc:sldMkLst>
          <pc:docMk/>
          <pc:sldMk cId="1506608256" sldId="262"/>
        </pc:sldMkLst>
        <pc:spChg chg="mod">
          <ac:chgData name="Andres Rueda Lopez" userId="S::a.ruedal@uniandes.edu.co::3d51d020-bf59-4314-9901-cedfcdd8fb67" providerId="AD" clId="Web-{0B798F67-7369-CA36-6512-1093B2EB13DE}" dt="2024-02-27T22:26:58.578" v="13" actId="20577"/>
          <ac:spMkLst>
            <pc:docMk/>
            <pc:sldMk cId="1506608256" sldId="262"/>
            <ac:spMk id="5" creationId="{98AE53CF-36FA-6C4E-8AB3-0AB7A7909696}"/>
          </ac:spMkLst>
        </pc:spChg>
        <pc:spChg chg="mod">
          <ac:chgData name="Andres Rueda Lopez" userId="S::a.ruedal@uniandes.edu.co::3d51d020-bf59-4314-9901-cedfcdd8fb67" providerId="AD" clId="Web-{0B798F67-7369-CA36-6512-1093B2EB13DE}" dt="2024-02-27T22:27:37.892" v="20" actId="20577"/>
          <ac:spMkLst>
            <pc:docMk/>
            <pc:sldMk cId="1506608256" sldId="262"/>
            <ac:spMk id="7" creationId="{58EE1FF2-1853-4E6C-BF4F-5CBAA8E4AB26}"/>
          </ac:spMkLst>
        </pc:spChg>
        <pc:spChg chg="mod">
          <ac:chgData name="Andres Rueda Lopez" userId="S::a.ruedal@uniandes.edu.co::3d51d020-bf59-4314-9901-cedfcdd8fb67" providerId="AD" clId="Web-{0B798F67-7369-CA36-6512-1093B2EB13DE}" dt="2024-02-27T22:27:08.704" v="16" actId="1076"/>
          <ac:spMkLst>
            <pc:docMk/>
            <pc:sldMk cId="1506608256" sldId="262"/>
            <ac:spMk id="8" creationId="{7FCAD6AE-A877-5C46-A3DC-8031828E7297}"/>
          </ac:spMkLst>
        </pc:spChg>
        <pc:spChg chg="mod">
          <ac:chgData name="Andres Rueda Lopez" userId="S::a.ruedal@uniandes.edu.co::3d51d020-bf59-4314-9901-cedfcdd8fb67" providerId="AD" clId="Web-{0B798F67-7369-CA36-6512-1093B2EB13DE}" dt="2024-02-27T22:27:13.298" v="17" actId="1076"/>
          <ac:spMkLst>
            <pc:docMk/>
            <pc:sldMk cId="1506608256" sldId="262"/>
            <ac:spMk id="9" creationId="{D48E1BD8-B560-4B43-806F-313DBB958F08}"/>
          </ac:spMkLst>
        </pc:spChg>
        <pc:spChg chg="del mod">
          <ac:chgData name="Andres Rueda Lopez" userId="S::a.ruedal@uniandes.edu.co::3d51d020-bf59-4314-9901-cedfcdd8fb67" providerId="AD" clId="Web-{0B798F67-7369-CA36-6512-1093B2EB13DE}" dt="2024-02-27T22:27:04.188" v="15"/>
          <ac:spMkLst>
            <pc:docMk/>
            <pc:sldMk cId="1506608256" sldId="262"/>
            <ac:spMk id="17" creationId="{D576A926-4CC6-4959-87C4-B33D8348EF5F}"/>
          </ac:spMkLst>
        </pc:spChg>
      </pc:sldChg>
    </pc:docChg>
  </pc:docChgLst>
  <pc:docChgLst>
    <pc:chgData name="Stefania Alvarez Galindo" userId="S::s.alvarezg@uniandes.edu.co::80dceee4-263a-4bee-9a0d-1de4b249138d" providerId="AD" clId="Web-{8470B779-C31C-9625-E7ED-33319CBC0A5D}"/>
    <pc:docChg chg="modSld">
      <pc:chgData name="Stefania Alvarez Galindo" userId="S::s.alvarezg@uniandes.edu.co::80dceee4-263a-4bee-9a0d-1de4b249138d" providerId="AD" clId="Web-{8470B779-C31C-9625-E7ED-33319CBC0A5D}" dt="2025-02-24T13:29:14.813" v="10"/>
      <pc:docMkLst>
        <pc:docMk/>
      </pc:docMkLst>
      <pc:sldChg chg="addSp delSp modSp">
        <pc:chgData name="Stefania Alvarez Galindo" userId="S::s.alvarezg@uniandes.edu.co::80dceee4-263a-4bee-9a0d-1de4b249138d" providerId="AD" clId="Web-{8470B779-C31C-9625-E7ED-33319CBC0A5D}" dt="2025-02-24T13:29:14.813" v="10"/>
        <pc:sldMkLst>
          <pc:docMk/>
          <pc:sldMk cId="1506608256" sldId="262"/>
        </pc:sldMkLst>
        <pc:spChg chg="del">
          <ac:chgData name="Stefania Alvarez Galindo" userId="S::s.alvarezg@uniandes.edu.co::80dceee4-263a-4bee-9a0d-1de4b249138d" providerId="AD" clId="Web-{8470B779-C31C-9625-E7ED-33319CBC0A5D}" dt="2025-02-24T13:29:05.407" v="7"/>
          <ac:spMkLst>
            <pc:docMk/>
            <pc:sldMk cId="1506608256" sldId="262"/>
            <ac:spMk id="2" creationId="{D576A926-4CC6-4959-87C4-B33D8348EF5F}"/>
          </ac:spMkLst>
        </pc:spChg>
        <pc:spChg chg="del">
          <ac:chgData name="Stefania Alvarez Galindo" userId="S::s.alvarezg@uniandes.edu.co::80dceee4-263a-4bee-9a0d-1de4b249138d" providerId="AD" clId="Web-{8470B779-C31C-9625-E7ED-33319CBC0A5D}" dt="2025-02-24T13:29:05.407" v="6"/>
          <ac:spMkLst>
            <pc:docMk/>
            <pc:sldMk cId="1506608256" sldId="262"/>
            <ac:spMk id="3" creationId="{BB319328-70F3-49C5-9856-9023DBE4D555}"/>
          </ac:spMkLst>
        </pc:spChg>
        <pc:spChg chg="del">
          <ac:chgData name="Stefania Alvarez Galindo" userId="S::s.alvarezg@uniandes.edu.co::80dceee4-263a-4bee-9a0d-1de4b249138d" providerId="AD" clId="Web-{8470B779-C31C-9625-E7ED-33319CBC0A5D}" dt="2025-02-24T13:29:05.407" v="5"/>
          <ac:spMkLst>
            <pc:docMk/>
            <pc:sldMk cId="1506608256" sldId="262"/>
            <ac:spMk id="4" creationId="{9515544B-E038-4241-8D33-6C3EDF94DCA4}"/>
          </ac:spMkLst>
        </pc:spChg>
        <pc:spChg chg="add">
          <ac:chgData name="Stefania Alvarez Galindo" userId="S::s.alvarezg@uniandes.edu.co::80dceee4-263a-4bee-9a0d-1de4b249138d" providerId="AD" clId="Web-{8470B779-C31C-9625-E7ED-33319CBC0A5D}" dt="2025-02-24T13:29:10.172" v="8"/>
          <ac:spMkLst>
            <pc:docMk/>
            <pc:sldMk cId="1506608256" sldId="262"/>
            <ac:spMk id="5" creationId="{D576A926-4CC6-4959-87C4-B33D8348EF5F}"/>
          </ac:spMkLst>
        </pc:spChg>
        <pc:spChg chg="add">
          <ac:chgData name="Stefania Alvarez Galindo" userId="S::s.alvarezg@uniandes.edu.co::80dceee4-263a-4bee-9a0d-1de4b249138d" providerId="AD" clId="Web-{8470B779-C31C-9625-E7ED-33319CBC0A5D}" dt="2025-02-24T13:29:10.172" v="8"/>
          <ac:spMkLst>
            <pc:docMk/>
            <pc:sldMk cId="1506608256" sldId="262"/>
            <ac:spMk id="6" creationId="{B2926244-436C-3A78-AAF9-FE7BC9D9E67E}"/>
          </ac:spMkLst>
        </pc:spChg>
        <pc:spChg chg="mod">
          <ac:chgData name="Stefania Alvarez Galindo" userId="S::s.alvarezg@uniandes.edu.co::80dceee4-263a-4bee-9a0d-1de4b249138d" providerId="AD" clId="Web-{8470B779-C31C-9625-E7ED-33319CBC0A5D}" dt="2025-02-24T13:29:05.141" v="3" actId="20577"/>
          <ac:spMkLst>
            <pc:docMk/>
            <pc:sldMk cId="1506608256" sldId="262"/>
            <ac:spMk id="7" creationId="{58EE1FF2-1853-4E6C-BF4F-5CBAA8E4AB26}"/>
          </ac:spMkLst>
        </pc:spChg>
        <pc:spChg chg="add">
          <ac:chgData name="Stefania Alvarez Galindo" userId="S::s.alvarezg@uniandes.edu.co::80dceee4-263a-4bee-9a0d-1de4b249138d" providerId="AD" clId="Web-{8470B779-C31C-9625-E7ED-33319CBC0A5D}" dt="2025-02-24T13:29:10.172" v="8"/>
          <ac:spMkLst>
            <pc:docMk/>
            <pc:sldMk cId="1506608256" sldId="262"/>
            <ac:spMk id="8" creationId="{AF81A3B4-F8DF-2A63-E171-ED91EACD88C2}"/>
          </ac:spMkLst>
        </pc:spChg>
        <pc:spChg chg="add">
          <ac:chgData name="Stefania Alvarez Galindo" userId="S::s.alvarezg@uniandes.edu.co::80dceee4-263a-4bee-9a0d-1de4b249138d" providerId="AD" clId="Web-{8470B779-C31C-9625-E7ED-33319CBC0A5D}" dt="2025-02-24T13:29:10.172" v="8"/>
          <ac:spMkLst>
            <pc:docMk/>
            <pc:sldMk cId="1506608256" sldId="262"/>
            <ac:spMk id="9" creationId="{ADE18DDC-0AD2-E07F-5116-FAB2A11A682A}"/>
          </ac:spMkLst>
        </pc:spChg>
        <pc:spChg chg="del">
          <ac:chgData name="Stefania Alvarez Galindo" userId="S::s.alvarezg@uniandes.edu.co::80dceee4-263a-4bee-9a0d-1de4b249138d" providerId="AD" clId="Web-{8470B779-C31C-9625-E7ED-33319CBC0A5D}" dt="2025-02-24T13:29:05.407" v="4"/>
          <ac:spMkLst>
            <pc:docMk/>
            <pc:sldMk cId="1506608256" sldId="262"/>
            <ac:spMk id="10" creationId="{4A004A27-5A62-4FB2-83CD-F1E58078434C}"/>
          </ac:spMkLst>
        </pc:spChg>
        <pc:spChg chg="add del">
          <ac:chgData name="Stefania Alvarez Galindo" userId="S::s.alvarezg@uniandes.edu.co::80dceee4-263a-4bee-9a0d-1de4b249138d" providerId="AD" clId="Web-{8470B779-C31C-9625-E7ED-33319CBC0A5D}" dt="2025-02-24T13:29:14.813" v="10"/>
          <ac:spMkLst>
            <pc:docMk/>
            <pc:sldMk cId="1506608256" sldId="262"/>
            <ac:spMk id="11" creationId="{5B5D4A82-2B2D-C359-E315-CA250E6A3408}"/>
          </ac:spMkLst>
        </pc:spChg>
        <pc:spChg chg="add del">
          <ac:chgData name="Stefania Alvarez Galindo" userId="S::s.alvarezg@uniandes.edu.co::80dceee4-263a-4bee-9a0d-1de4b249138d" providerId="AD" clId="Web-{8470B779-C31C-9625-E7ED-33319CBC0A5D}" dt="2025-02-24T13:29:14.813" v="10"/>
          <ac:spMkLst>
            <pc:docMk/>
            <pc:sldMk cId="1506608256" sldId="262"/>
            <ac:spMk id="12" creationId="{36D5B315-4F7F-5656-0A63-C77B09B37C84}"/>
          </ac:spMkLst>
        </pc:spChg>
        <pc:spChg chg="add del">
          <ac:chgData name="Stefania Alvarez Galindo" userId="S::s.alvarezg@uniandes.edu.co::80dceee4-263a-4bee-9a0d-1de4b249138d" providerId="AD" clId="Web-{8470B779-C31C-9625-E7ED-33319CBC0A5D}" dt="2025-02-24T13:29:14.813" v="10"/>
          <ac:spMkLst>
            <pc:docMk/>
            <pc:sldMk cId="1506608256" sldId="262"/>
            <ac:spMk id="13" creationId="{F90D03F1-0BC7-FB38-605D-A696F5C3A040}"/>
          </ac:spMkLst>
        </pc:spChg>
        <pc:spChg chg="add del">
          <ac:chgData name="Stefania Alvarez Galindo" userId="S::s.alvarezg@uniandes.edu.co::80dceee4-263a-4bee-9a0d-1de4b249138d" providerId="AD" clId="Web-{8470B779-C31C-9625-E7ED-33319CBC0A5D}" dt="2025-02-24T13:29:14.813" v="10"/>
          <ac:spMkLst>
            <pc:docMk/>
            <pc:sldMk cId="1506608256" sldId="262"/>
            <ac:spMk id="15" creationId="{DB32C1C9-2A91-17E1-9DD9-AA6F07D4AB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5F33F44-11EA-42C1-BAB5-B239F1E18327}" type="datetimeFigureOut">
              <a:t>30/09/25</a:t>
            </a:fld>
            <a:endParaRPr lang="es-ES"/>
          </a:p>
        </p:txBody>
      </p:sp>
      <p:sp>
        <p:nvSpPr>
          <p:cNvPr id="4" name="Marcador de imagen de diapositiva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182D0F8-23BA-4EE6-9B4A-E2D36825CF52}" type="slidenum">
              <a:t>‹Nº›</a:t>
            </a:fld>
            <a:endParaRPr lang="es-ES"/>
          </a:p>
        </p:txBody>
      </p:sp>
    </p:spTree>
    <p:extLst>
      <p:ext uri="{BB962C8B-B14F-4D97-AF65-F5344CB8AC3E}">
        <p14:creationId xmlns:p14="http://schemas.microsoft.com/office/powerpoint/2010/main" val="388973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Portada">
    <p:spTree>
      <p:nvGrpSpPr>
        <p:cNvPr id="1" name=""/>
        <p:cNvGrpSpPr/>
        <p:nvPr/>
      </p:nvGrpSpPr>
      <p:grpSpPr bwMode="auto">
        <a:xfrm>
          <a:off x="0" y="0"/>
          <a:ext cx="0" cy="0"/>
          <a:chOff x="0" y="0"/>
          <a:chExt cx="0" cy="0"/>
        </a:xfrm>
      </p:grpSpPr>
      <p:sp>
        <p:nvSpPr>
          <p:cNvPr id="3" name="Título 2"/>
          <p:cNvSpPr>
            <a:spLocks noGrp="1"/>
          </p:cNvSpPr>
          <p:nvPr>
            <p:ph type="title" hasCustomPrompt="1"/>
          </p:nvPr>
        </p:nvSpPr>
        <p:spPr bwMode="auto">
          <a:xfrm>
            <a:off x="267128" y="3991902"/>
            <a:ext cx="8589196" cy="384889"/>
          </a:xfrm>
          <a:prstGeom prst="rect">
            <a:avLst/>
          </a:prstGeom>
        </p:spPr>
        <p:txBody>
          <a:bodyPr/>
          <a:lstStyle>
            <a:lvl1pPr algn="ctr">
              <a:defRPr sz="2400" b="1">
                <a:solidFill>
                  <a:schemeClr val="bg1"/>
                </a:solidFill>
                <a:latin typeface="Trebuchet MS"/>
              </a:defRPr>
            </a:lvl1pPr>
          </a:lstStyle>
          <a:p>
            <a:pPr>
              <a:defRPr/>
            </a:pPr>
            <a:r>
              <a:rPr lang="es-ES"/>
              <a:t>HAGA CLIC PARA MODIFICAR</a:t>
            </a:r>
            <a:endParaRPr lang="es-CO"/>
          </a:p>
        </p:txBody>
      </p:sp>
      <p:sp>
        <p:nvSpPr>
          <p:cNvPr id="7" name="Marcador de texto 6"/>
          <p:cNvSpPr>
            <a:spLocks noGrp="1"/>
          </p:cNvSpPr>
          <p:nvPr>
            <p:ph type="body" sz="quarter" idx="10"/>
          </p:nvPr>
        </p:nvSpPr>
        <p:spPr bwMode="auto">
          <a:xfrm>
            <a:off x="6752707"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defRPr/>
            </a:pPr>
            <a:r>
              <a:rPr lang="es-ES"/>
              <a:t>Haga clic para modificar</a:t>
            </a:r>
            <a:endParaRPr lang="es-CO"/>
          </a:p>
        </p:txBody>
      </p:sp>
      <p:sp>
        <p:nvSpPr>
          <p:cNvPr id="8" name="Marcador de texto 6"/>
          <p:cNvSpPr>
            <a:spLocks noGrp="1"/>
          </p:cNvSpPr>
          <p:nvPr>
            <p:ph type="body" sz="quarter" idx="11"/>
          </p:nvPr>
        </p:nvSpPr>
        <p:spPr bwMode="auto">
          <a:xfrm>
            <a:off x="2563255"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defRPr/>
            </a:pPr>
            <a:r>
              <a:rPr lang="es-ES"/>
              <a:t>Haga clic para modificar</a:t>
            </a:r>
            <a:endParaRPr lang="es-CO"/>
          </a:p>
        </p:txBody>
      </p:sp>
      <p:sp>
        <p:nvSpPr>
          <p:cNvPr id="9" name="Marcador de texto 6"/>
          <p:cNvSpPr>
            <a:spLocks noGrp="1"/>
          </p:cNvSpPr>
          <p:nvPr>
            <p:ph type="body" sz="quarter" idx="12"/>
          </p:nvPr>
        </p:nvSpPr>
        <p:spPr bwMode="auto">
          <a:xfrm>
            <a:off x="4657982" y="502385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defRPr/>
            </a:pPr>
            <a:r>
              <a:rPr lang="es-ES"/>
              <a:t>Haga clic para modificar</a:t>
            </a:r>
            <a:endParaRPr lang="es-CO"/>
          </a:p>
        </p:txBody>
      </p:sp>
      <p:sp>
        <p:nvSpPr>
          <p:cNvPr id="10" name="Marcador de texto 6"/>
          <p:cNvSpPr>
            <a:spLocks noGrp="1"/>
          </p:cNvSpPr>
          <p:nvPr>
            <p:ph type="body" sz="quarter" idx="13"/>
          </p:nvPr>
        </p:nvSpPr>
        <p:spPr bwMode="auto">
          <a:xfrm>
            <a:off x="468529"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defRPr/>
            </a:pPr>
            <a:r>
              <a:rPr lang="es-ES"/>
              <a:t>Haga clic para modificar</a:t>
            </a:r>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30006D-B402-85E5-FC2B-8278F3544C80}"/>
              </a:ext>
            </a:extLst>
          </p:cNvPr>
          <p:cNvSpPr>
            <a:spLocks noGrp="1"/>
          </p:cNvSpPr>
          <p:nvPr>
            <p:ph type="title"/>
          </p:nvPr>
        </p:nvSpPr>
        <p:spPr>
          <a:xfrm>
            <a:off x="630238" y="365125"/>
            <a:ext cx="7886700" cy="1325563"/>
          </a:xfrm>
          <a:prstGeom prst="rect">
            <a:avLst/>
          </a:prstGeom>
        </p:spPr>
        <p:txBody>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AAF0123F-E293-B089-CA18-373E3F06D41F}"/>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ACB81CFA-4435-C88C-ED0F-F9EE2D99B26D}"/>
              </a:ext>
            </a:extLst>
          </p:cNvPr>
          <p:cNvSpPr>
            <a:spLocks noGrp="1"/>
          </p:cNvSpPr>
          <p:nvPr>
            <p:ph sz="half" idx="2"/>
          </p:nvPr>
        </p:nvSpPr>
        <p:spPr>
          <a:xfrm>
            <a:off x="630238" y="2505075"/>
            <a:ext cx="3868737"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texto 4">
            <a:extLst>
              <a:ext uri="{FF2B5EF4-FFF2-40B4-BE49-F238E27FC236}">
                <a16:creationId xmlns:a16="http://schemas.microsoft.com/office/drawing/2014/main" id="{3D8E5A0F-0C96-7305-48C4-FE65F4A4B541}"/>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7E604440-50BB-502C-51A5-109C62C54DA2}"/>
              </a:ext>
            </a:extLst>
          </p:cNvPr>
          <p:cNvSpPr>
            <a:spLocks noGrp="1"/>
          </p:cNvSpPr>
          <p:nvPr>
            <p:ph sz="quarter" idx="4"/>
          </p:nvPr>
        </p:nvSpPr>
        <p:spPr>
          <a:xfrm>
            <a:off x="4629150" y="2505075"/>
            <a:ext cx="3887788"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7" name="Marcador de fecha 6">
            <a:extLst>
              <a:ext uri="{FF2B5EF4-FFF2-40B4-BE49-F238E27FC236}">
                <a16:creationId xmlns:a16="http://schemas.microsoft.com/office/drawing/2014/main" id="{B1E3D7CA-905F-2CB0-8F2E-86D4CA82751B}"/>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30/09/25</a:t>
            </a:fld>
            <a:endParaRPr lang="es-CO"/>
          </a:p>
        </p:txBody>
      </p:sp>
      <p:sp>
        <p:nvSpPr>
          <p:cNvPr id="8" name="Marcador de pie de página 7">
            <a:extLst>
              <a:ext uri="{FF2B5EF4-FFF2-40B4-BE49-F238E27FC236}">
                <a16:creationId xmlns:a16="http://schemas.microsoft.com/office/drawing/2014/main" id="{DF409E1F-DAA2-B3C4-863C-DA811B8ACBCD}"/>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9" name="Marcador de número de diapositiva 8">
            <a:extLst>
              <a:ext uri="{FF2B5EF4-FFF2-40B4-BE49-F238E27FC236}">
                <a16:creationId xmlns:a16="http://schemas.microsoft.com/office/drawing/2014/main" id="{562783F8-249E-3562-3FCD-7AF874B63E55}"/>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148794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35F40-BF23-C870-F144-05CDB79571DB}"/>
              </a:ext>
            </a:extLst>
          </p:cNvPr>
          <p:cNvSpPr>
            <a:spLocks noGrp="1"/>
          </p:cNvSpPr>
          <p:nvPr>
            <p:ph type="title"/>
          </p:nvPr>
        </p:nvSpPr>
        <p:spPr>
          <a:xfrm>
            <a:off x="628650" y="365125"/>
            <a:ext cx="7886700" cy="1325563"/>
          </a:xfrm>
          <a:prstGeom prst="rect">
            <a:avLst/>
          </a:prstGeom>
        </p:spPr>
        <p:txBody>
          <a:bodyPr/>
          <a:lstStyle/>
          <a:p>
            <a:r>
              <a:rPr lang="es-MX"/>
              <a:t>Haz clic para modificar el estilo de título del patrón</a:t>
            </a:r>
            <a:endParaRPr lang="es-CO"/>
          </a:p>
        </p:txBody>
      </p:sp>
      <p:sp>
        <p:nvSpPr>
          <p:cNvPr id="3" name="Marcador de fecha 2">
            <a:extLst>
              <a:ext uri="{FF2B5EF4-FFF2-40B4-BE49-F238E27FC236}">
                <a16:creationId xmlns:a16="http://schemas.microsoft.com/office/drawing/2014/main" id="{5841B786-50E7-6096-EC24-2303E8D88C44}"/>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30/09/25</a:t>
            </a:fld>
            <a:endParaRPr lang="es-CO"/>
          </a:p>
        </p:txBody>
      </p:sp>
      <p:sp>
        <p:nvSpPr>
          <p:cNvPr id="4" name="Marcador de pie de página 3">
            <a:extLst>
              <a:ext uri="{FF2B5EF4-FFF2-40B4-BE49-F238E27FC236}">
                <a16:creationId xmlns:a16="http://schemas.microsoft.com/office/drawing/2014/main" id="{F931C001-267C-269E-F299-29D44CCFFEB3}"/>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5" name="Marcador de número de diapositiva 4">
            <a:extLst>
              <a:ext uri="{FF2B5EF4-FFF2-40B4-BE49-F238E27FC236}">
                <a16:creationId xmlns:a16="http://schemas.microsoft.com/office/drawing/2014/main" id="{251B0B6A-F86E-12A3-BCCD-AEE0607133A2}"/>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2568102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928ABA8-814B-5E0A-C110-C7C4D83A7F43}"/>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30/09/25</a:t>
            </a:fld>
            <a:endParaRPr lang="es-CO"/>
          </a:p>
        </p:txBody>
      </p:sp>
      <p:sp>
        <p:nvSpPr>
          <p:cNvPr id="3" name="Marcador de pie de página 2">
            <a:extLst>
              <a:ext uri="{FF2B5EF4-FFF2-40B4-BE49-F238E27FC236}">
                <a16:creationId xmlns:a16="http://schemas.microsoft.com/office/drawing/2014/main" id="{DF6DAF27-31C4-E527-0D6A-B482C305F650}"/>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4" name="Marcador de número de diapositiva 3">
            <a:extLst>
              <a:ext uri="{FF2B5EF4-FFF2-40B4-BE49-F238E27FC236}">
                <a16:creationId xmlns:a16="http://schemas.microsoft.com/office/drawing/2014/main" id="{0CC913CD-AF78-A1CD-F0BC-73F951E51742}"/>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3774952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80AD0-095C-84E4-5836-211449D0528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46DB7113-EDE4-9F95-32B1-8E0B06093760}"/>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texto 3">
            <a:extLst>
              <a:ext uri="{FF2B5EF4-FFF2-40B4-BE49-F238E27FC236}">
                <a16:creationId xmlns:a16="http://schemas.microsoft.com/office/drawing/2014/main" id="{F0726008-1CD7-C9A4-E5E7-91858D62CC57}"/>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E25C93F2-F738-0EC8-C759-00DD122407B4}"/>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30/09/25</a:t>
            </a:fld>
            <a:endParaRPr lang="es-CO"/>
          </a:p>
        </p:txBody>
      </p:sp>
      <p:sp>
        <p:nvSpPr>
          <p:cNvPr id="6" name="Marcador de pie de página 5">
            <a:extLst>
              <a:ext uri="{FF2B5EF4-FFF2-40B4-BE49-F238E27FC236}">
                <a16:creationId xmlns:a16="http://schemas.microsoft.com/office/drawing/2014/main" id="{89CAD858-0C1C-A99D-FE6A-6FCB613F50AA}"/>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783A567A-E870-EF1F-8338-D97A307659F4}"/>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970212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46F6B8-842B-3DE7-957A-66A732F20046}"/>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s-MX"/>
              <a:t>Haz clic para modificar el estilo de título del patrón</a:t>
            </a:r>
            <a:endParaRPr lang="es-CO"/>
          </a:p>
        </p:txBody>
      </p:sp>
      <p:sp>
        <p:nvSpPr>
          <p:cNvPr id="3" name="Marcador de posición de imagen 2">
            <a:extLst>
              <a:ext uri="{FF2B5EF4-FFF2-40B4-BE49-F238E27FC236}">
                <a16:creationId xmlns:a16="http://schemas.microsoft.com/office/drawing/2014/main" id="{0D3E812E-B65B-46B4-CE7C-681862B2878D}"/>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78839ADA-090E-4DB1-E963-BDF95BD10997}"/>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5133362-375D-2AFA-2E61-913E2E7CA0BD}"/>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30/09/25</a:t>
            </a:fld>
            <a:endParaRPr lang="es-CO"/>
          </a:p>
        </p:txBody>
      </p:sp>
      <p:sp>
        <p:nvSpPr>
          <p:cNvPr id="6" name="Marcador de pie de página 5">
            <a:extLst>
              <a:ext uri="{FF2B5EF4-FFF2-40B4-BE49-F238E27FC236}">
                <a16:creationId xmlns:a16="http://schemas.microsoft.com/office/drawing/2014/main" id="{415AD11D-B2DB-949F-D152-11132BEFBF0C}"/>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45CA43DC-00AD-602C-726B-42901268E0F8}"/>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3683301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2193AF-58B9-3EF5-BFDC-3DD3537A9DE0}"/>
              </a:ext>
            </a:extLst>
          </p:cNvPr>
          <p:cNvSpPr>
            <a:spLocks noGrp="1"/>
          </p:cNvSpPr>
          <p:nvPr>
            <p:ph type="title"/>
          </p:nvPr>
        </p:nvSpPr>
        <p:spPr>
          <a:xfrm>
            <a:off x="628650" y="365125"/>
            <a:ext cx="7886700" cy="1325563"/>
          </a:xfrm>
          <a:prstGeom prst="rect">
            <a:avLst/>
          </a:prstGeom>
        </p:spPr>
        <p:txBody>
          <a:bodyPr/>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6BCBF4BC-AA1A-B0D0-1CC7-4BBCD4DAA55B}"/>
              </a:ext>
            </a:extLst>
          </p:cNvPr>
          <p:cNvSpPr>
            <a:spLocks noGrp="1"/>
          </p:cNvSpPr>
          <p:nvPr>
            <p:ph type="body" orient="vert" idx="1"/>
          </p:nvPr>
        </p:nvSpPr>
        <p:spPr>
          <a:xfrm>
            <a:off x="628650" y="1825625"/>
            <a:ext cx="7886700" cy="43513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6D48920B-4800-DBF1-21DA-44F03448D912}"/>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30/09/25</a:t>
            </a:fld>
            <a:endParaRPr lang="es-CO"/>
          </a:p>
        </p:txBody>
      </p:sp>
      <p:sp>
        <p:nvSpPr>
          <p:cNvPr id="5" name="Marcador de pie de página 4">
            <a:extLst>
              <a:ext uri="{FF2B5EF4-FFF2-40B4-BE49-F238E27FC236}">
                <a16:creationId xmlns:a16="http://schemas.microsoft.com/office/drawing/2014/main" id="{B3311462-DDA8-48A1-983D-4627B51CBEE8}"/>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3DA8039E-9D78-E522-FC68-233FB60724F1}"/>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2609367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06EE22-DD37-0507-139F-615B119A5D18}"/>
              </a:ext>
            </a:extLst>
          </p:cNvPr>
          <p:cNvSpPr>
            <a:spLocks noGrp="1"/>
          </p:cNvSpPr>
          <p:nvPr>
            <p:ph type="title" orient="vert"/>
          </p:nvPr>
        </p:nvSpPr>
        <p:spPr>
          <a:xfrm>
            <a:off x="6543675" y="365125"/>
            <a:ext cx="1971675" cy="5811838"/>
          </a:xfrm>
          <a:prstGeom prst="rect">
            <a:avLst/>
          </a:prstGeom>
        </p:spPr>
        <p:txBody>
          <a:bodyPr vert="eaVert"/>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A0D114B2-0D20-D866-130E-A6EC9D0731D3}"/>
              </a:ext>
            </a:extLst>
          </p:cNvPr>
          <p:cNvSpPr>
            <a:spLocks noGrp="1"/>
          </p:cNvSpPr>
          <p:nvPr>
            <p:ph type="body" orient="vert" idx="1"/>
          </p:nvPr>
        </p:nvSpPr>
        <p:spPr>
          <a:xfrm>
            <a:off x="628650" y="365125"/>
            <a:ext cx="5762625" cy="58118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184FC183-C758-E086-E159-9E301DC842D5}"/>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30/09/25</a:t>
            </a:fld>
            <a:endParaRPr lang="es-CO"/>
          </a:p>
        </p:txBody>
      </p:sp>
      <p:sp>
        <p:nvSpPr>
          <p:cNvPr id="5" name="Marcador de pie de página 4">
            <a:extLst>
              <a:ext uri="{FF2B5EF4-FFF2-40B4-BE49-F238E27FC236}">
                <a16:creationId xmlns:a16="http://schemas.microsoft.com/office/drawing/2014/main" id="{AF1809EB-8866-DB3D-96D7-AF0203B6278D}"/>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B242FF3C-146B-9B4F-A6A0-6E77B8424084}"/>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3598154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userDrawn="1">
  <p:cSld name="Cuerpo con título y subtítulo">
    <p:spTree>
      <p:nvGrpSpPr>
        <p:cNvPr id="1" name=""/>
        <p:cNvGrpSpPr/>
        <p:nvPr/>
      </p:nvGrpSpPr>
      <p:grpSpPr bwMode="auto">
        <a:xfrm>
          <a:off x="0" y="0"/>
          <a:ext cx="0" cy="0"/>
          <a:chOff x="0" y="0"/>
          <a:chExt cx="0" cy="0"/>
        </a:xfrm>
      </p:grpSpPr>
      <p:sp>
        <p:nvSpPr>
          <p:cNvPr id="2" name="Título 1"/>
          <p:cNvSpPr>
            <a:spLocks noGrp="1"/>
          </p:cNvSpPr>
          <p:nvPr>
            <p:ph type="title" hasCustomPrompt="1"/>
          </p:nvPr>
        </p:nvSpPr>
        <p:spPr bwMode="auto">
          <a:xfrm>
            <a:off x="166313" y="313754"/>
            <a:ext cx="6994775" cy="364341"/>
          </a:xfrm>
          <a:prstGeom prst="rect">
            <a:avLst/>
          </a:prstGeom>
        </p:spPr>
        <p:txBody>
          <a:bodyPr/>
          <a:lstStyle>
            <a:lvl1pPr>
              <a:defRPr sz="2000"/>
            </a:lvl1pPr>
          </a:lstStyle>
          <a:p>
            <a:pPr>
              <a:defRPr/>
            </a:pPr>
            <a:r>
              <a:rPr lang="es-ES"/>
              <a:t>HAGA CLIC PARA MODIFICAR</a:t>
            </a:r>
            <a:endParaRPr lang="es-CO"/>
          </a:p>
        </p:txBody>
      </p:sp>
      <p:sp>
        <p:nvSpPr>
          <p:cNvPr id="4" name="Marcador de texto 3"/>
          <p:cNvSpPr>
            <a:spLocks noGrp="1"/>
          </p:cNvSpPr>
          <p:nvPr>
            <p:ph type="body" sz="quarter" idx="10"/>
          </p:nvPr>
        </p:nvSpPr>
        <p:spPr bwMode="auto">
          <a:xfrm>
            <a:off x="441378" y="1078768"/>
            <a:ext cx="8199188" cy="390435"/>
          </a:xfrm>
          <a:prstGeom prst="rect">
            <a:avLst/>
          </a:prstGeom>
        </p:spPr>
        <p:txBody>
          <a:bodyPr/>
          <a:lstStyle>
            <a:lvl1pPr marL="0" indent="0">
              <a:buNone/>
              <a:defRPr sz="2000" b="1">
                <a:solidFill>
                  <a:srgbClr val="002060"/>
                </a:solidFill>
                <a:latin typeface="Trebuchet MS"/>
              </a:defRPr>
            </a:lvl1pPr>
            <a:lvl2pPr marL="457200" indent="0">
              <a:buNone/>
              <a:defRPr>
                <a:latin typeface="Trebuchet MS"/>
              </a:defRPr>
            </a:lvl2pPr>
            <a:lvl3pPr marL="914400" indent="0">
              <a:buNone/>
              <a:defRPr>
                <a:latin typeface="Trebuchet MS"/>
              </a:defRPr>
            </a:lvl3pPr>
            <a:lvl4pPr marL="1371600" indent="0">
              <a:buNone/>
              <a:defRPr>
                <a:latin typeface="Trebuchet MS"/>
              </a:defRPr>
            </a:lvl4pPr>
            <a:lvl5pPr marL="1828800" indent="0">
              <a:buNone/>
              <a:defRPr>
                <a:latin typeface="Trebuchet MS"/>
              </a:defRPr>
            </a:lvl5pPr>
          </a:lstStyle>
          <a:p>
            <a:pPr lvl="0">
              <a:defRPr/>
            </a:pPr>
            <a:r>
              <a:rPr lang="es-ES"/>
              <a:t>Haga clic para modificar</a:t>
            </a:r>
            <a:endParaRPr/>
          </a:p>
        </p:txBody>
      </p:sp>
      <p:sp>
        <p:nvSpPr>
          <p:cNvPr id="6" name="Marcador de texto 5"/>
          <p:cNvSpPr>
            <a:spLocks noGrp="1"/>
          </p:cNvSpPr>
          <p:nvPr>
            <p:ph type="body" sz="quarter" idx="11"/>
          </p:nvPr>
        </p:nvSpPr>
        <p:spPr bwMode="auto">
          <a:xfrm>
            <a:off x="441378" y="1766797"/>
            <a:ext cx="8199188" cy="4469615"/>
          </a:xfrm>
          <a:prstGeom prst="rect">
            <a:avLst/>
          </a:prstGeom>
        </p:spPr>
        <p:txBody>
          <a:bodyPr/>
          <a:lstStyle>
            <a:lvl1pPr>
              <a:defRPr sz="2000">
                <a:solidFill>
                  <a:srgbClr val="002060"/>
                </a:solidFill>
                <a:latin typeface="Trebuchet MS"/>
              </a:defRPr>
            </a:lvl1pPr>
            <a:lvl2pPr>
              <a:defRPr sz="1800">
                <a:solidFill>
                  <a:srgbClr val="002060"/>
                </a:solidFill>
                <a:latin typeface="Trebuchet MS"/>
              </a:defRPr>
            </a:lvl2pPr>
            <a:lvl3pPr>
              <a:defRPr sz="1600">
                <a:solidFill>
                  <a:srgbClr val="002060"/>
                </a:solidFill>
                <a:latin typeface="Trebuchet MS"/>
              </a:defRPr>
            </a:lvl3pPr>
            <a:lvl4pPr>
              <a:defRPr sz="1400">
                <a:solidFill>
                  <a:srgbClr val="002060"/>
                </a:solidFill>
                <a:latin typeface="Trebuchet MS"/>
              </a:defRPr>
            </a:lvl4pPr>
            <a:lvl5pPr>
              <a:defRPr sz="1400">
                <a:solidFill>
                  <a:srgbClr val="002060"/>
                </a:solidFill>
                <a:latin typeface="Trebuchet MS"/>
              </a:defRPr>
            </a:lvl5p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s-CO"/>
          </a:p>
        </p:txBody>
      </p:sp>
    </p:spTree>
    <p:extLst>
      <p:ext uri="{BB962C8B-B14F-4D97-AF65-F5344CB8AC3E}">
        <p14:creationId xmlns:p14="http://schemas.microsoft.com/office/powerpoint/2010/main" val="34861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userDrawn="1">
  <p:cSld name="Cuerpo con título y subtítulo">
    <p:spTree>
      <p:nvGrpSpPr>
        <p:cNvPr id="1" name=""/>
        <p:cNvGrpSpPr/>
        <p:nvPr/>
      </p:nvGrpSpPr>
      <p:grpSpPr bwMode="auto">
        <a:xfrm>
          <a:off x="0" y="0"/>
          <a:ext cx="0" cy="0"/>
          <a:chOff x="0" y="0"/>
          <a:chExt cx="0" cy="0"/>
        </a:xfrm>
      </p:grpSpPr>
      <p:sp>
        <p:nvSpPr>
          <p:cNvPr id="2" name="Título 1"/>
          <p:cNvSpPr>
            <a:spLocks noGrp="1"/>
          </p:cNvSpPr>
          <p:nvPr>
            <p:ph type="title" hasCustomPrompt="1"/>
          </p:nvPr>
        </p:nvSpPr>
        <p:spPr bwMode="auto">
          <a:xfrm>
            <a:off x="166313" y="313754"/>
            <a:ext cx="6994775" cy="364341"/>
          </a:xfrm>
          <a:prstGeom prst="rect">
            <a:avLst/>
          </a:prstGeom>
        </p:spPr>
        <p:txBody>
          <a:bodyPr/>
          <a:lstStyle>
            <a:lvl1pPr>
              <a:defRPr sz="2000"/>
            </a:lvl1pPr>
          </a:lstStyle>
          <a:p>
            <a:pPr>
              <a:defRPr/>
            </a:pPr>
            <a:r>
              <a:rPr lang="es-ES"/>
              <a:t>HAGA CLIC PARA MODIFICAR</a:t>
            </a:r>
            <a:endParaRPr lang="es-CO"/>
          </a:p>
        </p:txBody>
      </p:sp>
      <p:sp>
        <p:nvSpPr>
          <p:cNvPr id="4" name="Marcador de texto 3"/>
          <p:cNvSpPr>
            <a:spLocks noGrp="1"/>
          </p:cNvSpPr>
          <p:nvPr>
            <p:ph type="body" sz="quarter" idx="10"/>
          </p:nvPr>
        </p:nvSpPr>
        <p:spPr bwMode="auto">
          <a:xfrm>
            <a:off x="441378" y="1078768"/>
            <a:ext cx="8199188" cy="390435"/>
          </a:xfrm>
          <a:prstGeom prst="rect">
            <a:avLst/>
          </a:prstGeom>
        </p:spPr>
        <p:txBody>
          <a:bodyPr/>
          <a:lstStyle>
            <a:lvl1pPr marL="0" indent="0">
              <a:buNone/>
              <a:defRPr sz="2000" b="1">
                <a:solidFill>
                  <a:srgbClr val="002060"/>
                </a:solidFill>
                <a:latin typeface="Trebuchet MS"/>
              </a:defRPr>
            </a:lvl1pPr>
            <a:lvl2pPr marL="457200" indent="0">
              <a:buNone/>
              <a:defRPr>
                <a:latin typeface="Trebuchet MS"/>
              </a:defRPr>
            </a:lvl2pPr>
            <a:lvl3pPr marL="914400" indent="0">
              <a:buNone/>
              <a:defRPr>
                <a:latin typeface="Trebuchet MS"/>
              </a:defRPr>
            </a:lvl3pPr>
            <a:lvl4pPr marL="1371600" indent="0">
              <a:buNone/>
              <a:defRPr>
                <a:latin typeface="Trebuchet MS"/>
              </a:defRPr>
            </a:lvl4pPr>
            <a:lvl5pPr marL="1828800" indent="0">
              <a:buNone/>
              <a:defRPr>
                <a:latin typeface="Trebuchet MS"/>
              </a:defRPr>
            </a:lvl5pPr>
          </a:lstStyle>
          <a:p>
            <a:pPr lvl="0">
              <a:defRPr/>
            </a:pPr>
            <a:r>
              <a:rPr lang="es-ES"/>
              <a:t>Haga clic para modificar</a:t>
            </a:r>
            <a:endParaRPr/>
          </a:p>
        </p:txBody>
      </p:sp>
      <p:sp>
        <p:nvSpPr>
          <p:cNvPr id="6" name="Marcador de texto 5"/>
          <p:cNvSpPr>
            <a:spLocks noGrp="1"/>
          </p:cNvSpPr>
          <p:nvPr>
            <p:ph type="body" sz="quarter" idx="11"/>
          </p:nvPr>
        </p:nvSpPr>
        <p:spPr bwMode="auto">
          <a:xfrm>
            <a:off x="441378" y="1766797"/>
            <a:ext cx="8199188" cy="4469615"/>
          </a:xfrm>
          <a:prstGeom prst="rect">
            <a:avLst/>
          </a:prstGeom>
        </p:spPr>
        <p:txBody>
          <a:bodyPr/>
          <a:lstStyle>
            <a:lvl1pPr>
              <a:defRPr sz="2000">
                <a:solidFill>
                  <a:srgbClr val="002060"/>
                </a:solidFill>
                <a:latin typeface="Trebuchet MS"/>
              </a:defRPr>
            </a:lvl1pPr>
            <a:lvl2pPr>
              <a:defRPr sz="1800">
                <a:solidFill>
                  <a:srgbClr val="002060"/>
                </a:solidFill>
                <a:latin typeface="Trebuchet MS"/>
              </a:defRPr>
            </a:lvl2pPr>
            <a:lvl3pPr>
              <a:defRPr sz="1600">
                <a:solidFill>
                  <a:srgbClr val="002060"/>
                </a:solidFill>
                <a:latin typeface="Trebuchet MS"/>
              </a:defRPr>
            </a:lvl3pPr>
            <a:lvl4pPr>
              <a:defRPr sz="1400">
                <a:solidFill>
                  <a:srgbClr val="002060"/>
                </a:solidFill>
                <a:latin typeface="Trebuchet MS"/>
              </a:defRPr>
            </a:lvl4pPr>
            <a:lvl5pPr>
              <a:defRPr sz="1400">
                <a:solidFill>
                  <a:srgbClr val="002060"/>
                </a:solidFill>
                <a:latin typeface="Trebuchet MS"/>
              </a:defRPr>
            </a:lvl5p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
        <p:nvSpPr>
          <p:cNvPr id="3" name="Título 2"/>
          <p:cNvSpPr>
            <a:spLocks noGrp="1"/>
          </p:cNvSpPr>
          <p:nvPr>
            <p:ph type="title" hasCustomPrompt="1"/>
          </p:nvPr>
        </p:nvSpPr>
        <p:spPr>
          <a:xfrm>
            <a:off x="267128" y="3991902"/>
            <a:ext cx="8589196" cy="384889"/>
          </a:xfrm>
          <a:prstGeom prst="rect">
            <a:avLst/>
          </a:prstGeom>
        </p:spPr>
        <p:txBody>
          <a:bodyPr/>
          <a:lstStyle>
            <a:lvl1pPr algn="ctr">
              <a:defRPr sz="2400" b="1">
                <a:solidFill>
                  <a:schemeClr val="bg1"/>
                </a:solidFill>
                <a:latin typeface="Trebuchet MS" panose="020B0603020202020204" pitchFamily="34" charset="0"/>
              </a:defRPr>
            </a:lvl1pPr>
          </a:lstStyle>
          <a:p>
            <a:r>
              <a:rPr lang="es-ES"/>
              <a:t>HAGA CLIC PARA MODIFICAR</a:t>
            </a:r>
            <a:endParaRPr lang="es-CO"/>
          </a:p>
        </p:txBody>
      </p:sp>
      <p:sp>
        <p:nvSpPr>
          <p:cNvPr id="7" name="Marcador de texto 6"/>
          <p:cNvSpPr>
            <a:spLocks noGrp="1"/>
          </p:cNvSpPr>
          <p:nvPr>
            <p:ph type="body" sz="quarter" idx="10"/>
          </p:nvPr>
        </p:nvSpPr>
        <p:spPr>
          <a:xfrm>
            <a:off x="6752708"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r>
              <a:rPr lang="es-ES"/>
              <a:t>Haga clic para modificar</a:t>
            </a:r>
            <a:endParaRPr lang="es-CO"/>
          </a:p>
        </p:txBody>
      </p:sp>
      <p:sp>
        <p:nvSpPr>
          <p:cNvPr id="8" name="Marcador de texto 6"/>
          <p:cNvSpPr>
            <a:spLocks noGrp="1"/>
          </p:cNvSpPr>
          <p:nvPr>
            <p:ph type="body" sz="quarter" idx="11"/>
          </p:nvPr>
        </p:nvSpPr>
        <p:spPr>
          <a:xfrm>
            <a:off x="2563255"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r>
              <a:rPr lang="es-ES"/>
              <a:t>Haga clic para modificar</a:t>
            </a:r>
            <a:endParaRPr lang="es-CO"/>
          </a:p>
        </p:txBody>
      </p:sp>
      <p:sp>
        <p:nvSpPr>
          <p:cNvPr id="9" name="Marcador de texto 6"/>
          <p:cNvSpPr>
            <a:spLocks noGrp="1"/>
          </p:cNvSpPr>
          <p:nvPr>
            <p:ph type="body" sz="quarter" idx="12"/>
          </p:nvPr>
        </p:nvSpPr>
        <p:spPr>
          <a:xfrm>
            <a:off x="4657982" y="502385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r>
              <a:rPr lang="es-ES"/>
              <a:t>Haga clic para modificar</a:t>
            </a:r>
            <a:endParaRPr lang="es-CO"/>
          </a:p>
        </p:txBody>
      </p:sp>
      <p:sp>
        <p:nvSpPr>
          <p:cNvPr id="10" name="Marcador de texto 6"/>
          <p:cNvSpPr>
            <a:spLocks noGrp="1"/>
          </p:cNvSpPr>
          <p:nvPr>
            <p:ph type="body" sz="quarter" idx="13"/>
          </p:nvPr>
        </p:nvSpPr>
        <p:spPr>
          <a:xfrm>
            <a:off x="468529"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r>
              <a:rPr lang="es-ES"/>
              <a:t>Haga clic para modificar</a:t>
            </a:r>
            <a:endParaRPr lang="es-CO"/>
          </a:p>
        </p:txBody>
      </p:sp>
    </p:spTree>
    <p:extLst>
      <p:ext uri="{BB962C8B-B14F-4D97-AF65-F5344CB8AC3E}">
        <p14:creationId xmlns:p14="http://schemas.microsoft.com/office/powerpoint/2010/main" val="2195050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5C451B-EDC6-758B-62DC-37C7693A6184}"/>
              </a:ext>
            </a:extLst>
          </p:cNvPr>
          <p:cNvSpPr>
            <a:spLocks noGrp="1"/>
          </p:cNvSpPr>
          <p:nvPr>
            <p:ph type="dt" sz="half" idx="10"/>
          </p:nvPr>
        </p:nvSpPr>
        <p:spPr>
          <a:xfrm>
            <a:off x="628650" y="6356350"/>
            <a:ext cx="2057400" cy="365125"/>
          </a:xfrm>
          <a:prstGeom prst="rect">
            <a:avLst/>
          </a:prstGeom>
        </p:spPr>
        <p:txBody>
          <a:bodyPr/>
          <a:lstStyle/>
          <a:p>
            <a:fld id="{5F58B6C5-F5C0-4060-B648-88B86DF1F9C7}" type="datetimeFigureOut">
              <a:rPr lang="es-CO" smtClean="0"/>
              <a:t>30/09/25</a:t>
            </a:fld>
            <a:endParaRPr lang="es-CO"/>
          </a:p>
        </p:txBody>
      </p:sp>
      <p:sp>
        <p:nvSpPr>
          <p:cNvPr id="3" name="Marcador de pie de página 2">
            <a:extLst>
              <a:ext uri="{FF2B5EF4-FFF2-40B4-BE49-F238E27FC236}">
                <a16:creationId xmlns:a16="http://schemas.microsoft.com/office/drawing/2014/main" id="{79D4F9A0-811E-4B2A-9EAE-3C8FEC4D8725}"/>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4" name="Marcador de número de diapositiva 3">
            <a:extLst>
              <a:ext uri="{FF2B5EF4-FFF2-40B4-BE49-F238E27FC236}">
                <a16:creationId xmlns:a16="http://schemas.microsoft.com/office/drawing/2014/main" id="{DFC32756-0669-F253-6A83-7470DCB8BC95}"/>
              </a:ext>
            </a:extLst>
          </p:cNvPr>
          <p:cNvSpPr>
            <a:spLocks noGrp="1"/>
          </p:cNvSpPr>
          <p:nvPr>
            <p:ph type="sldNum" sz="quarter" idx="12"/>
          </p:nvPr>
        </p:nvSpPr>
        <p:spPr>
          <a:xfrm>
            <a:off x="6457950" y="6356350"/>
            <a:ext cx="2057400" cy="365125"/>
          </a:xfrm>
          <a:prstGeom prst="rect">
            <a:avLst/>
          </a:prstGeom>
        </p:spPr>
        <p:txBody>
          <a:bodyPr/>
          <a:lstStyle/>
          <a:p>
            <a:fld id="{39D5388D-A7BD-49C4-88D4-473254EC7826}" type="slidenum">
              <a:rPr lang="es-CO" smtClean="0"/>
              <a:t>‹Nº›</a:t>
            </a:fld>
            <a:endParaRPr lang="es-CO"/>
          </a:p>
        </p:txBody>
      </p:sp>
    </p:spTree>
    <p:extLst>
      <p:ext uri="{BB962C8B-B14F-4D97-AF65-F5344CB8AC3E}">
        <p14:creationId xmlns:p14="http://schemas.microsoft.com/office/powerpoint/2010/main" val="816781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E8E720-BD47-9FE7-4063-B1CBBF0BDEB3}"/>
              </a:ext>
            </a:extLst>
          </p:cNvPr>
          <p:cNvSpPr>
            <a:spLocks noGrp="1"/>
          </p:cNvSpPr>
          <p:nvPr>
            <p:ph type="title"/>
          </p:nvPr>
        </p:nvSpPr>
        <p:spPr>
          <a:xfrm>
            <a:off x="628650" y="365125"/>
            <a:ext cx="7886700" cy="1325563"/>
          </a:xfrm>
          <a:prstGeom prst="rect">
            <a:avLst/>
          </a:prstGeom>
        </p:spPr>
        <p:txBody>
          <a:bodyPr/>
          <a:lstStyle/>
          <a:p>
            <a:r>
              <a:rPr lang="es-MX"/>
              <a:t>Haz clic para modificar el estilo de título del patrón</a:t>
            </a:r>
            <a:endParaRPr lang="es-CO"/>
          </a:p>
        </p:txBody>
      </p:sp>
    </p:spTree>
    <p:extLst>
      <p:ext uri="{BB962C8B-B14F-4D97-AF65-F5344CB8AC3E}">
        <p14:creationId xmlns:p14="http://schemas.microsoft.com/office/powerpoint/2010/main" val="236859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B47ADD-9C52-0D36-E011-DB350D482642}"/>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s-MX"/>
              <a:t>Haz clic para modificar el estilo de título del patrón</a:t>
            </a:r>
            <a:endParaRPr lang="es-CO"/>
          </a:p>
        </p:txBody>
      </p:sp>
      <p:sp>
        <p:nvSpPr>
          <p:cNvPr id="3" name="Subtítulo 2">
            <a:extLst>
              <a:ext uri="{FF2B5EF4-FFF2-40B4-BE49-F238E27FC236}">
                <a16:creationId xmlns:a16="http://schemas.microsoft.com/office/drawing/2014/main" id="{FA915BC0-0B8C-8927-794F-93E66B6B5B4E}"/>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O"/>
          </a:p>
        </p:txBody>
      </p:sp>
      <p:sp>
        <p:nvSpPr>
          <p:cNvPr id="4" name="Marcador de fecha 3">
            <a:extLst>
              <a:ext uri="{FF2B5EF4-FFF2-40B4-BE49-F238E27FC236}">
                <a16:creationId xmlns:a16="http://schemas.microsoft.com/office/drawing/2014/main" id="{7899E29E-9398-9419-A8BA-B0E27D640095}"/>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30/09/25</a:t>
            </a:fld>
            <a:endParaRPr lang="es-CO"/>
          </a:p>
        </p:txBody>
      </p:sp>
      <p:sp>
        <p:nvSpPr>
          <p:cNvPr id="5" name="Marcador de pie de página 4">
            <a:extLst>
              <a:ext uri="{FF2B5EF4-FFF2-40B4-BE49-F238E27FC236}">
                <a16:creationId xmlns:a16="http://schemas.microsoft.com/office/drawing/2014/main" id="{AD58F968-E618-CDB3-CADE-022B2FA903CC}"/>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B6522503-B351-B63C-B351-52FB61D18794}"/>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31634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57CD77-25D4-6C7D-99C9-2034C8588694}"/>
              </a:ext>
            </a:extLst>
          </p:cNvPr>
          <p:cNvSpPr>
            <a:spLocks noGrp="1"/>
          </p:cNvSpPr>
          <p:nvPr>
            <p:ph type="title"/>
          </p:nvPr>
        </p:nvSpPr>
        <p:spPr>
          <a:xfrm>
            <a:off x="628650" y="365125"/>
            <a:ext cx="7886700" cy="1325563"/>
          </a:xfrm>
          <a:prstGeom prst="rect">
            <a:avLst/>
          </a:prstGeom>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63CCC4CC-F139-785B-84AF-2B6D1A854CA7}"/>
              </a:ext>
            </a:extLst>
          </p:cNvPr>
          <p:cNvSpPr>
            <a:spLocks noGrp="1"/>
          </p:cNvSpPr>
          <p:nvPr>
            <p:ph idx="1"/>
          </p:nvPr>
        </p:nvSpPr>
        <p:spPr>
          <a:xfrm>
            <a:off x="628650" y="1825625"/>
            <a:ext cx="78867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7518350D-55A4-FFF7-A838-8E526D937B72}"/>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30/09/25</a:t>
            </a:fld>
            <a:endParaRPr lang="es-CO"/>
          </a:p>
        </p:txBody>
      </p:sp>
      <p:sp>
        <p:nvSpPr>
          <p:cNvPr id="5" name="Marcador de pie de página 4">
            <a:extLst>
              <a:ext uri="{FF2B5EF4-FFF2-40B4-BE49-F238E27FC236}">
                <a16:creationId xmlns:a16="http://schemas.microsoft.com/office/drawing/2014/main" id="{8152193C-56BB-8A87-1E3E-7D8E016329C3}"/>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0DED97C6-0B90-A603-19A8-7FF2B9E8635B}"/>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1368566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230A68-B96F-903B-913A-43F8967752AC}"/>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9E44C281-4A88-351E-93FA-D366007A6BA7}"/>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64186929-0FD6-B46F-6377-2AF6C420537D}"/>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30/09/25</a:t>
            </a:fld>
            <a:endParaRPr lang="es-CO"/>
          </a:p>
        </p:txBody>
      </p:sp>
      <p:sp>
        <p:nvSpPr>
          <p:cNvPr id="5" name="Marcador de pie de página 4">
            <a:extLst>
              <a:ext uri="{FF2B5EF4-FFF2-40B4-BE49-F238E27FC236}">
                <a16:creationId xmlns:a16="http://schemas.microsoft.com/office/drawing/2014/main" id="{37045C82-F6B3-4CD6-21A8-B1979511631B}"/>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DC79502F-4E16-9558-AEAC-ED1708E0E56D}"/>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331113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EABED5-4E7F-0A27-8F19-B1FD593933C5}"/>
              </a:ext>
            </a:extLst>
          </p:cNvPr>
          <p:cNvSpPr>
            <a:spLocks noGrp="1"/>
          </p:cNvSpPr>
          <p:nvPr>
            <p:ph type="title"/>
          </p:nvPr>
        </p:nvSpPr>
        <p:spPr>
          <a:xfrm>
            <a:off x="628650" y="365125"/>
            <a:ext cx="7886700" cy="1325563"/>
          </a:xfrm>
          <a:prstGeom prst="rect">
            <a:avLst/>
          </a:prstGeom>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05A02072-48F5-9D79-A3DE-82BCE3A754E7}"/>
              </a:ext>
            </a:extLst>
          </p:cNvPr>
          <p:cNvSpPr>
            <a:spLocks noGrp="1"/>
          </p:cNvSpPr>
          <p:nvPr>
            <p:ph sz="half" idx="1"/>
          </p:nvPr>
        </p:nvSpPr>
        <p:spPr>
          <a:xfrm>
            <a:off x="628650" y="1825625"/>
            <a:ext cx="386715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contenido 3">
            <a:extLst>
              <a:ext uri="{FF2B5EF4-FFF2-40B4-BE49-F238E27FC236}">
                <a16:creationId xmlns:a16="http://schemas.microsoft.com/office/drawing/2014/main" id="{F3F5197C-6E17-CF7E-4BF1-9C07C70139AC}"/>
              </a:ext>
            </a:extLst>
          </p:cNvPr>
          <p:cNvSpPr>
            <a:spLocks noGrp="1"/>
          </p:cNvSpPr>
          <p:nvPr>
            <p:ph sz="half" idx="2"/>
          </p:nvPr>
        </p:nvSpPr>
        <p:spPr>
          <a:xfrm>
            <a:off x="4648200" y="1825625"/>
            <a:ext cx="386715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fecha 4">
            <a:extLst>
              <a:ext uri="{FF2B5EF4-FFF2-40B4-BE49-F238E27FC236}">
                <a16:creationId xmlns:a16="http://schemas.microsoft.com/office/drawing/2014/main" id="{2AB5506C-30DB-BA67-9250-1831F67E44C7}"/>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30/09/25</a:t>
            </a:fld>
            <a:endParaRPr lang="es-CO"/>
          </a:p>
        </p:txBody>
      </p:sp>
      <p:sp>
        <p:nvSpPr>
          <p:cNvPr id="6" name="Marcador de pie de página 5">
            <a:extLst>
              <a:ext uri="{FF2B5EF4-FFF2-40B4-BE49-F238E27FC236}">
                <a16:creationId xmlns:a16="http://schemas.microsoft.com/office/drawing/2014/main" id="{4DF419D6-A8F4-C53E-5BD6-6183C0B1CD35}"/>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02D20ADA-DDF5-3B63-85CF-D5C8DEB02AD5}"/>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21080581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4.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
        <p:nvSpPr>
          <p:cNvPr id="7" name="Rectángulo 6"/>
          <p:cNvSpPr/>
          <p:nvPr userDrawn="1"/>
        </p:nvSpPr>
        <p:spPr bwMode="auto">
          <a:xfrm>
            <a:off x="93519" y="2732812"/>
            <a:ext cx="8946574" cy="4042063"/>
          </a:xfrm>
          <a:prstGeom prst="rect">
            <a:avLst/>
          </a:prstGeom>
          <a:solidFill>
            <a:srgbClr val="07071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defRPr/>
            </a:pPr>
            <a:endParaRPr lang="es-CO" sz="1000"/>
          </a:p>
        </p:txBody>
      </p:sp>
      <p:sp>
        <p:nvSpPr>
          <p:cNvPr id="8" name="Rectángulo 7"/>
          <p:cNvSpPr/>
          <p:nvPr userDrawn="1"/>
        </p:nvSpPr>
        <p:spPr bwMode="auto">
          <a:xfrm>
            <a:off x="0" y="2888673"/>
            <a:ext cx="9144000" cy="93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es-CO" sz="1350"/>
          </a:p>
        </p:txBody>
      </p:sp>
      <p:sp>
        <p:nvSpPr>
          <p:cNvPr id="9" name="Rectángulo 8"/>
          <p:cNvSpPr/>
          <p:nvPr userDrawn="1"/>
        </p:nvSpPr>
        <p:spPr bwMode="auto">
          <a:xfrm>
            <a:off x="93519" y="3465368"/>
            <a:ext cx="8946574" cy="1413164"/>
          </a:xfrm>
          <a:prstGeom prst="rect">
            <a:avLst/>
          </a:prstGeom>
          <a:solidFill>
            <a:schemeClr val="bg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es-CO" sz="1350"/>
          </a:p>
        </p:txBody>
      </p:sp>
      <p:sp>
        <p:nvSpPr>
          <p:cNvPr id="10" name="CuadroTexto 9"/>
          <p:cNvSpPr txBox="1"/>
          <p:nvPr userDrawn="1"/>
        </p:nvSpPr>
        <p:spPr bwMode="auto">
          <a:xfrm>
            <a:off x="1090856" y="1192826"/>
            <a:ext cx="6951897" cy="523220"/>
          </a:xfrm>
          <a:prstGeom prst="rect">
            <a:avLst/>
          </a:prstGeom>
          <a:noFill/>
        </p:spPr>
        <p:txBody>
          <a:bodyPr wrap="square" rtlCol="0">
            <a:spAutoFit/>
          </a:bodyPr>
          <a:lstStyle/>
          <a:p>
            <a:pPr>
              <a:defRPr/>
            </a:pPr>
            <a:r>
              <a:rPr lang="es-CO" sz="2800" b="1">
                <a:solidFill>
                  <a:srgbClr val="07071E"/>
                </a:solidFill>
                <a:latin typeface="Trebuchet MS"/>
              </a:rPr>
              <a:t>IIND 2103 PRINCIPIOS DE OPTIMIZACIÓN </a:t>
            </a:r>
            <a:endParaRPr/>
          </a:p>
        </p:txBody>
      </p:sp>
      <p:sp>
        <p:nvSpPr>
          <p:cNvPr id="12" name="CuadroTexto 11"/>
          <p:cNvSpPr txBox="1"/>
          <p:nvPr userDrawn="1"/>
        </p:nvSpPr>
        <p:spPr bwMode="auto">
          <a:xfrm>
            <a:off x="4468092" y="2008775"/>
            <a:ext cx="3387436" cy="492443"/>
          </a:xfrm>
          <a:prstGeom prst="rect">
            <a:avLst/>
          </a:prstGeom>
          <a:noFill/>
        </p:spPr>
        <p:txBody>
          <a:bodyPr wrap="square" rtlCol="0">
            <a:spAutoFit/>
          </a:bodyPr>
          <a:lstStyle/>
          <a:p>
            <a:pPr algn="r">
              <a:defRPr/>
            </a:pPr>
            <a:r>
              <a:rPr lang="es-CO" sz="1400" b="1">
                <a:solidFill>
                  <a:srgbClr val="07071E"/>
                </a:solidFill>
                <a:latin typeface="Trebuchet MS"/>
              </a:rPr>
              <a:t>Departamento de Ingeniería Industrial </a:t>
            </a:r>
            <a:endParaRPr/>
          </a:p>
          <a:p>
            <a:pPr algn="r">
              <a:defRPr/>
            </a:pPr>
            <a:r>
              <a:rPr lang="es-CO" sz="1200" b="1">
                <a:solidFill>
                  <a:srgbClr val="07071E"/>
                </a:solidFill>
                <a:latin typeface="Trebuchet MS"/>
              </a:rPr>
              <a:t>Facultad de Ingeniería</a:t>
            </a:r>
            <a:endParaRPr/>
          </a:p>
        </p:txBody>
      </p:sp>
      <p:sp>
        <p:nvSpPr>
          <p:cNvPr id="13" name="Cuadro de texto 2"/>
          <p:cNvSpPr txBox="1">
            <a:spLocks noChangeArrowheads="1"/>
          </p:cNvSpPr>
          <p:nvPr userDrawn="1"/>
        </p:nvSpPr>
        <p:spPr bwMode="auto">
          <a:xfrm>
            <a:off x="2498728" y="6388845"/>
            <a:ext cx="4136154" cy="365246"/>
          </a:xfrm>
          <a:prstGeom prst="rect">
            <a:avLst/>
          </a:prstGeom>
          <a:noFill/>
          <a:ln w="9525">
            <a:noFill/>
            <a:miter lim="800000"/>
            <a:headEnd/>
            <a:tailEnd/>
          </a:ln>
        </p:spPr>
        <p:txBody>
          <a:bodyPr rot="0" vert="horz" wrap="square" lIns="68580" tIns="34290" rIns="68580" bIns="34290" anchor="t" anchorCtr="0">
            <a:noAutofit/>
          </a:bodyPr>
          <a:lstStyle>
            <a:defPPr>
              <a:defRPr lang="es-CO"/>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spcAft>
                <a:spcPts val="0"/>
              </a:spcAft>
              <a:defRPr/>
            </a:pPr>
            <a:r>
              <a:rPr lang="es-CO" sz="600">
                <a:solidFill>
                  <a:schemeClr val="bg1"/>
                </a:solidFill>
                <a:latin typeface="Calibri"/>
                <a:ea typeface="Calibri"/>
                <a:cs typeface="Times New Roman"/>
              </a:rPr>
              <a:t>Universidad de los Andes | Vigilada Mineducación</a:t>
            </a:r>
            <a:endParaRPr/>
          </a:p>
          <a:p>
            <a:pPr algn="ctr">
              <a:spcAft>
                <a:spcPts val="0"/>
              </a:spcAft>
              <a:defRPr/>
            </a:pPr>
            <a:r>
              <a:rPr lang="es-CO" sz="600">
                <a:solidFill>
                  <a:schemeClr val="bg1"/>
                </a:solidFill>
                <a:latin typeface="Calibri"/>
                <a:ea typeface="Calibri"/>
                <a:cs typeface="Times New Roman"/>
              </a:rPr>
              <a:t>Reconocimiento como Universidad: Decreto 1297 del 30 de mayo de 1964.</a:t>
            </a:r>
            <a:endParaRPr/>
          </a:p>
          <a:p>
            <a:pPr algn="ctr">
              <a:spcAft>
                <a:spcPts val="0"/>
              </a:spcAft>
              <a:defRPr/>
            </a:pPr>
            <a:r>
              <a:rPr lang="es-CO" sz="600">
                <a:solidFill>
                  <a:schemeClr val="bg1"/>
                </a:solidFill>
                <a:latin typeface="Calibri"/>
                <a:ea typeface="Calibri"/>
                <a:cs typeface="Times New Roman"/>
              </a:rPr>
              <a:t>Reconocimiento personería jurídica: Resolución 28 del 23 de febrero de 1949 Minjusticia.</a:t>
            </a:r>
            <a:endParaRPr/>
          </a:p>
        </p:txBody>
      </p:sp>
      <p:pic>
        <p:nvPicPr>
          <p:cNvPr id="14" name="Picture 2" descr="Resultado de imagen para logo de los andes png"/>
          <p:cNvPicPr>
            <a:picLocks noChangeAspect="1" noChangeArrowheads="1"/>
          </p:cNvPicPr>
          <p:nvPr userDrawn="1"/>
        </p:nvPicPr>
        <p:blipFill>
          <a:blip r:embed="rId3"/>
          <a:stretch/>
        </p:blipFill>
        <p:spPr bwMode="auto">
          <a:xfrm>
            <a:off x="3741171" y="5953991"/>
            <a:ext cx="1453841" cy="434854"/>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685800">
        <a:lnSpc>
          <a:spcPct val="90000"/>
        </a:lnSpc>
        <a:spcBef>
          <a:spcPts val="0"/>
        </a:spcBef>
        <a:buNone/>
        <a:defRPr sz="3300">
          <a:solidFill>
            <a:schemeClr val="tx1"/>
          </a:solidFill>
          <a:latin typeface="+mj-lt"/>
          <a:ea typeface="+mj-ea"/>
          <a:cs typeface="+mj-cs"/>
        </a:defRPr>
      </a:lvl1pPr>
    </p:titleStyle>
    <p:bodyStyle>
      <a:lvl1pPr marL="0" indent="0" algn="ctr" defTabSz="685800">
        <a:lnSpc>
          <a:spcPct val="90000"/>
        </a:lnSpc>
        <a:spcBef>
          <a:spcPts val="750"/>
        </a:spcBef>
        <a:buFont typeface="Arial"/>
        <a:buNone/>
        <a:defRPr sz="2800">
          <a:solidFill>
            <a:schemeClr val="bg1"/>
          </a:solidFill>
          <a:latin typeface="Trebuchet MS"/>
          <a:ea typeface="+mn-ea"/>
          <a:cs typeface="+mn-cs"/>
        </a:defRPr>
      </a:lvl1pPr>
      <a:lvl2pPr marL="514350" indent="-171450" algn="l" defTabSz="685800">
        <a:lnSpc>
          <a:spcPct val="90000"/>
        </a:lnSpc>
        <a:spcBef>
          <a:spcPts val="375"/>
        </a:spcBef>
        <a:buFont typeface="Arial"/>
        <a:buChar char="•"/>
        <a:defRPr sz="1800">
          <a:solidFill>
            <a:schemeClr val="tx1"/>
          </a:solidFill>
          <a:latin typeface="Trebuchet MS"/>
          <a:ea typeface="+mn-ea"/>
          <a:cs typeface="+mn-cs"/>
        </a:defRPr>
      </a:lvl2pPr>
      <a:lvl3pPr marL="857250" indent="-171450" algn="l" defTabSz="685800">
        <a:lnSpc>
          <a:spcPct val="90000"/>
        </a:lnSpc>
        <a:spcBef>
          <a:spcPts val="375"/>
        </a:spcBef>
        <a:buFont typeface="Arial"/>
        <a:buChar char="•"/>
        <a:defRPr sz="1500">
          <a:solidFill>
            <a:schemeClr val="tx1"/>
          </a:solidFill>
          <a:latin typeface="Trebuchet MS"/>
          <a:ea typeface="+mn-ea"/>
          <a:cs typeface="+mn-cs"/>
        </a:defRPr>
      </a:lvl3pPr>
      <a:lvl4pPr marL="1200150" indent="-171450" algn="l" defTabSz="685800">
        <a:lnSpc>
          <a:spcPct val="90000"/>
        </a:lnSpc>
        <a:spcBef>
          <a:spcPts val="375"/>
        </a:spcBef>
        <a:buFont typeface="Arial"/>
        <a:buChar char="•"/>
        <a:defRPr sz="1350">
          <a:solidFill>
            <a:schemeClr val="tx1"/>
          </a:solidFill>
          <a:latin typeface="Trebuchet MS"/>
          <a:ea typeface="+mn-ea"/>
          <a:cs typeface="+mn-cs"/>
        </a:defRPr>
      </a:lvl4pPr>
      <a:lvl5pPr marL="1543050" indent="-171450" algn="l" defTabSz="685800">
        <a:lnSpc>
          <a:spcPct val="90000"/>
        </a:lnSpc>
        <a:spcBef>
          <a:spcPts val="375"/>
        </a:spcBef>
        <a:buFont typeface="Arial"/>
        <a:buChar char="•"/>
        <a:defRPr sz="1350">
          <a:solidFill>
            <a:schemeClr val="tx1"/>
          </a:solidFill>
          <a:latin typeface="Trebuchet MS"/>
          <a:ea typeface="+mn-ea"/>
          <a:cs typeface="+mn-cs"/>
        </a:defRPr>
      </a:lvl5pPr>
      <a:lvl6pPr marL="1885950" indent="-171450" algn="l" defTabSz="685800">
        <a:lnSpc>
          <a:spcPct val="90000"/>
        </a:lnSpc>
        <a:spcBef>
          <a:spcPts val="375"/>
        </a:spcBef>
        <a:buFont typeface="Arial"/>
        <a:buChar char="•"/>
        <a:defRPr sz="1350">
          <a:solidFill>
            <a:schemeClr val="tx1"/>
          </a:solidFill>
          <a:latin typeface="+mn-lt"/>
          <a:ea typeface="+mn-ea"/>
          <a:cs typeface="+mn-cs"/>
        </a:defRPr>
      </a:lvl6pPr>
      <a:lvl7pPr marL="2228850" indent="-171450" algn="l" defTabSz="685800">
        <a:lnSpc>
          <a:spcPct val="90000"/>
        </a:lnSpc>
        <a:spcBef>
          <a:spcPts val="375"/>
        </a:spcBef>
        <a:buFont typeface="Arial"/>
        <a:buChar char="•"/>
        <a:defRPr sz="1350">
          <a:solidFill>
            <a:schemeClr val="tx1"/>
          </a:solidFill>
          <a:latin typeface="+mn-lt"/>
          <a:ea typeface="+mn-ea"/>
          <a:cs typeface="+mn-cs"/>
        </a:defRPr>
      </a:lvl7pPr>
      <a:lvl8pPr marL="2571750" indent="-171450" algn="l" defTabSz="685800">
        <a:lnSpc>
          <a:spcPct val="90000"/>
        </a:lnSpc>
        <a:spcBef>
          <a:spcPts val="375"/>
        </a:spcBef>
        <a:buFont typeface="Arial"/>
        <a:buChar char="•"/>
        <a:defRPr sz="1350">
          <a:solidFill>
            <a:schemeClr val="tx1"/>
          </a:solidFill>
          <a:latin typeface="+mn-lt"/>
          <a:ea typeface="+mn-ea"/>
          <a:cs typeface="+mn-cs"/>
        </a:defRPr>
      </a:lvl8pPr>
      <a:lvl9pPr marL="2914650" indent="-171450" algn="l" defTabSz="685800">
        <a:lnSpc>
          <a:spcPct val="90000"/>
        </a:lnSpc>
        <a:spcBef>
          <a:spcPts val="375"/>
        </a:spcBef>
        <a:buFont typeface="Arial"/>
        <a:buChar char="•"/>
        <a:defRPr sz="1350">
          <a:solidFill>
            <a:schemeClr val="tx1"/>
          </a:solidFill>
          <a:latin typeface="+mn-lt"/>
          <a:ea typeface="+mn-ea"/>
          <a:cs typeface="+mn-cs"/>
        </a:defRPr>
      </a:lvl9pPr>
    </p:bodyStyle>
    <p:otherStyle>
      <a:defPPr>
        <a:defRPr lang="en-US"/>
      </a:defPPr>
      <a:lvl1pPr marL="0" algn="l" defTabSz="685800">
        <a:defRPr sz="1350">
          <a:solidFill>
            <a:schemeClr val="tx1"/>
          </a:solidFill>
          <a:latin typeface="+mn-lt"/>
          <a:ea typeface="+mn-ea"/>
          <a:cs typeface="+mn-cs"/>
        </a:defRPr>
      </a:lvl1pPr>
      <a:lvl2pPr marL="342900" algn="l" defTabSz="685800">
        <a:defRPr sz="1350">
          <a:solidFill>
            <a:schemeClr val="tx1"/>
          </a:solidFill>
          <a:latin typeface="+mn-lt"/>
          <a:ea typeface="+mn-ea"/>
          <a:cs typeface="+mn-cs"/>
        </a:defRPr>
      </a:lvl2pPr>
      <a:lvl3pPr marL="685800" algn="l" defTabSz="685800">
        <a:defRPr sz="1350">
          <a:solidFill>
            <a:schemeClr val="tx1"/>
          </a:solidFill>
          <a:latin typeface="+mn-lt"/>
          <a:ea typeface="+mn-ea"/>
          <a:cs typeface="+mn-cs"/>
        </a:defRPr>
      </a:lvl3pPr>
      <a:lvl4pPr marL="1028700" algn="l" defTabSz="685800">
        <a:defRPr sz="1350">
          <a:solidFill>
            <a:schemeClr val="tx1"/>
          </a:solidFill>
          <a:latin typeface="+mn-lt"/>
          <a:ea typeface="+mn-ea"/>
          <a:cs typeface="+mn-cs"/>
        </a:defRPr>
      </a:lvl4pPr>
      <a:lvl5pPr marL="1371600" algn="l" defTabSz="685800">
        <a:defRPr sz="1350">
          <a:solidFill>
            <a:schemeClr val="tx1"/>
          </a:solidFill>
          <a:latin typeface="+mn-lt"/>
          <a:ea typeface="+mn-ea"/>
          <a:cs typeface="+mn-cs"/>
        </a:defRPr>
      </a:lvl5pPr>
      <a:lvl6pPr marL="1714500" algn="l" defTabSz="685800">
        <a:defRPr sz="1350">
          <a:solidFill>
            <a:schemeClr val="tx1"/>
          </a:solidFill>
          <a:latin typeface="+mn-lt"/>
          <a:ea typeface="+mn-ea"/>
          <a:cs typeface="+mn-cs"/>
        </a:defRPr>
      </a:lvl6pPr>
      <a:lvl7pPr marL="2057400" algn="l" defTabSz="685800">
        <a:defRPr sz="1350">
          <a:solidFill>
            <a:schemeClr val="tx1"/>
          </a:solidFill>
          <a:latin typeface="+mn-lt"/>
          <a:ea typeface="+mn-ea"/>
          <a:cs typeface="+mn-cs"/>
        </a:defRPr>
      </a:lvl7pPr>
      <a:lvl8pPr marL="2400300" algn="l" defTabSz="685800">
        <a:defRPr sz="1350">
          <a:solidFill>
            <a:schemeClr val="tx1"/>
          </a:solidFill>
          <a:latin typeface="+mn-lt"/>
          <a:ea typeface="+mn-ea"/>
          <a:cs typeface="+mn-cs"/>
        </a:defRPr>
      </a:lvl8pPr>
      <a:lvl9pPr marL="2743200" algn="l" defTabSz="685800">
        <a:defRPr sz="135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
        <p:nvSpPr>
          <p:cNvPr id="7" name="Rectángulo 6"/>
          <p:cNvSpPr/>
          <p:nvPr userDrawn="1"/>
        </p:nvSpPr>
        <p:spPr bwMode="auto">
          <a:xfrm>
            <a:off x="114300" y="72737"/>
            <a:ext cx="8936182" cy="727363"/>
          </a:xfrm>
          <a:prstGeom prst="rect">
            <a:avLst/>
          </a:prstGeom>
          <a:solidFill>
            <a:srgbClr val="07071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es-CO" sz="1350"/>
          </a:p>
        </p:txBody>
      </p:sp>
      <p:sp>
        <p:nvSpPr>
          <p:cNvPr id="8" name="Rectángulo 7"/>
          <p:cNvSpPr/>
          <p:nvPr userDrawn="1"/>
        </p:nvSpPr>
        <p:spPr bwMode="auto">
          <a:xfrm>
            <a:off x="21978" y="151706"/>
            <a:ext cx="903916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s-CO"/>
          </a:p>
        </p:txBody>
      </p:sp>
      <p:sp>
        <p:nvSpPr>
          <p:cNvPr id="9" name="Rectángulo 8"/>
          <p:cNvSpPr/>
          <p:nvPr userDrawn="1"/>
        </p:nvSpPr>
        <p:spPr bwMode="auto">
          <a:xfrm>
            <a:off x="112121" y="276394"/>
            <a:ext cx="7149916" cy="440579"/>
          </a:xfrm>
          <a:prstGeom prst="rect">
            <a:avLst/>
          </a:prstGeom>
          <a:solidFill>
            <a:schemeClr val="bg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s-CO"/>
          </a:p>
        </p:txBody>
      </p:sp>
      <p:pic>
        <p:nvPicPr>
          <p:cNvPr id="10" name="Picture 2" descr="https://attachment.outlook.office.net/owa/a.avalo@uniandes.edu.co/service.svc/s/GetFileAttachment?id=AAMkADA0ODU4MWJkLTk3MjktNDE2Yi1hZTUyLWZlNTVkODE0OTNjMgBGAAAAAAC8WVGtrGzaR4oL32d%2BASnQBwBe%2BB1imVg5RKnBmy%2BWV9I8AAAAAAEJAABe%2BB1imVg5RKnBmy%2BWV9I8AANvGq8iAAABEgAQAK7YDLYi2pJKoECQpXLhlT8%3D&amp;X-OWA-CANARY=XBK9CdfUg0WTfst0KjCf6rA0ZQS_vNUYyLbBo7swejCobH7a3IaKncmv5T8MUcD29n_EqVT-Dls.&amp;token=eyJ0eXAiOiJKV1QiLCJhbGciOiJSUzI1NiIsIng1dCI6IkJnRDU5blJpQnpmbk5BVGloOFJhZ1l5M3pyZyJ9.eyJ2ZXIiOiJFeGNoYW5nZS5DYWxsYmFjay5WMSIsImFwcGN0eHNlbmRlciI6Ik93YURvd25sb2FkQGZhYmQwNDdjLWZmNDgtNDkyYS04YmJiLThmOThiOWZiOWNjYSIsImFwcGN0eCI6IntcIm1zZXhjaHByb3RcIjpcIm93YVwiLFwicHJpbWFyeXNpZFwiOlwiUy0xLTUtMjEtMTA5NzU5MDY1Mi0zNTEwNzIyNTAxLTcyNTI4NTgyNy0yNjEzNjk4N1wiLFwicHVpZFwiOlwiMTE1Mzk3NzAyNTIyNjA1MzM5MlwiLFwib2lkXCI6XCJkNDY4NTg2ZS1jMzg3LTQ2ZDEtOWFiYS03ZmRmNDYzYzIwYWNcIixcInNjb3BlXCI6XCJPd2FEb3dubG9hZFwifSIsImlzcyI6IjAwMDAwMDAyLTAwMDAtMGZmMS1jZTAwLTAwMDAwMDAwMDAwMEBmYWJkMDQ3Yy1mZjQ4LTQ5MmEtOGJiYi04Zjk4YjlmYjljY2EiLCJhdWQiOiIwMDAwMDAwMi0wMDAwLTBmZjEtY2UwMC0wMDAwMDAwMDAwMDAvYXR0YWNobWVudC5vdXRsb29rLm9mZmljZS5uZXRAZmFiZDA0N2MtZmY0OC00OTJhLThiYmItOGY5OGI5ZmI5Y2NhIiwiZXhwIjoxNTI2NjQ4Nzg5LCJuYmYiOjE1MjY2NDgxODl9.gV2zDcc-C8a6gMIPTD-lH6zkJNTKRqvdvQ5CVx5Up5cqUi8q-MPJ5DSSu_8Q2dWhDRbHDjiwHwCsEeqDvimqpRX1YRJtVpL7X48x6r8bpxUQOfLSCOLOfSE49-8rFLHSb4T-q6s2KxNyByp71_oksOVCN7J5NJJ9Hjg39vN4zKlNiv3pmrMS5DS-v2ZhjPfCRkqQ7KBAlpsgDefVmMbCboNDfI_qq4B3YCY9k-coeawZ0FageZHFzQwRh7fIUE7EAvgaeh7t-_iLMPg3dDeDkUgQZpRxu5eeqwK9tCOGwGbS_6d7G1dIINlKlxCeV-NoUbRZgqHYOy7ARVAOxQZCng&amp;owa=outlook.office.com&amp;isImagePreview=True"/>
          <p:cNvPicPr>
            <a:picLocks noChangeAspect="1" noChangeArrowheads="1"/>
          </p:cNvPicPr>
          <p:nvPr userDrawn="1"/>
        </p:nvPicPr>
        <p:blipFill>
          <a:blip r:embed="rId3">
            <a:duotone>
              <a:prstClr val="black"/>
              <a:schemeClr val="tx1">
                <a:tint val="45000"/>
                <a:satMod val="400000"/>
              </a:schemeClr>
            </a:duotone>
          </a:blip>
          <a:stretch/>
        </p:blipFill>
        <p:spPr bwMode="auto">
          <a:xfrm>
            <a:off x="8495902" y="6134168"/>
            <a:ext cx="721891" cy="803615"/>
          </a:xfrm>
          <a:prstGeom prst="rect">
            <a:avLst/>
          </a:prstGeom>
          <a:noFill/>
        </p:spPr>
      </p:pic>
      <p:cxnSp>
        <p:nvCxnSpPr>
          <p:cNvPr id="14" name="Conector recto 13"/>
          <p:cNvCxnSpPr>
            <a:cxnSpLocks/>
          </p:cNvCxnSpPr>
          <p:nvPr userDrawn="1"/>
        </p:nvCxnSpPr>
        <p:spPr bwMode="auto">
          <a:xfrm>
            <a:off x="112121" y="836537"/>
            <a:ext cx="8938361" cy="0"/>
          </a:xfrm>
          <a:prstGeom prst="line">
            <a:avLst/>
          </a:prstGeom>
          <a:ln>
            <a:solidFill>
              <a:srgbClr val="07071E"/>
            </a:solidFill>
            <a:prstDash val="dash"/>
          </a:ln>
        </p:spPr>
        <p:style>
          <a:lnRef idx="1">
            <a:schemeClr val="accent1"/>
          </a:lnRef>
          <a:fillRef idx="0">
            <a:schemeClr val="accent1"/>
          </a:fillRef>
          <a:effectRef idx="0">
            <a:schemeClr val="accent1"/>
          </a:effectRef>
          <a:fontRef idx="minor">
            <a:schemeClr val="tx1"/>
          </a:fontRef>
        </p:style>
      </p:cxnSp>
      <p:cxnSp>
        <p:nvCxnSpPr>
          <p:cNvPr id="19" name="Conector recto 18"/>
          <p:cNvCxnSpPr>
            <a:cxnSpLocks/>
          </p:cNvCxnSpPr>
          <p:nvPr userDrawn="1"/>
        </p:nvCxnSpPr>
        <p:spPr bwMode="auto">
          <a:xfrm>
            <a:off x="377941" y="1098759"/>
            <a:ext cx="0" cy="362539"/>
          </a:xfrm>
          <a:prstGeom prst="line">
            <a:avLst/>
          </a:prstGeom>
          <a:ln w="38100">
            <a:solidFill>
              <a:srgbClr val="07071E"/>
            </a:solidFill>
          </a:ln>
        </p:spPr>
        <p:style>
          <a:lnRef idx="1">
            <a:schemeClr val="accent1"/>
          </a:lnRef>
          <a:fillRef idx="0">
            <a:schemeClr val="accent1"/>
          </a:fillRef>
          <a:effectRef idx="0">
            <a:schemeClr val="accent1"/>
          </a:effectRef>
          <a:fontRef idx="minor">
            <a:schemeClr val="tx1"/>
          </a:fontRef>
        </p:style>
      </p:cxnSp>
      <p:sp>
        <p:nvSpPr>
          <p:cNvPr id="2" name="Marcador de número de diapositiva 1"/>
          <p:cNvSpPr>
            <a:spLocks noGrp="1"/>
          </p:cNvSpPr>
          <p:nvPr>
            <p:ph type="sldNum" sz="quarter" idx="4"/>
          </p:nvPr>
        </p:nvSpPr>
        <p:spPr bwMode="auto">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EC64DDD-5E92-48E4-843F-8ABA5F995024}" type="slidenum">
              <a:rPr lang="en-US"/>
              <a:t>‹Nº›</a:t>
            </a:fld>
            <a:endParaRPr lang="en-US"/>
          </a:p>
        </p:txBody>
      </p:sp>
    </p:spTree>
  </p:cSld>
  <p:clrMap bg1="lt1" tx1="dk1" bg2="lt2" tx2="dk2" accent1="accent1" accent2="accent2" accent3="accent3" accent4="accent4" accent5="accent5" accent6="accent6" hlink="hlink" folHlink="folHlink"/>
  <p:sldLayoutIdLst>
    <p:sldLayoutId id="2147483651" r:id="rId1"/>
  </p:sldLayoutIdLst>
  <p:hf hdr="0" ftr="0" dt="0"/>
  <p:txStyles>
    <p:titleStyle>
      <a:lvl1pPr algn="l" defTabSz="914400">
        <a:lnSpc>
          <a:spcPct val="90000"/>
        </a:lnSpc>
        <a:spcBef>
          <a:spcPts val="0"/>
        </a:spcBef>
        <a:buNone/>
        <a:defRPr sz="1800" b="1">
          <a:solidFill>
            <a:schemeClr val="bg1"/>
          </a:solidFill>
          <a:latin typeface="Trebuchet MS"/>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a:xfrm>
            <a:off x="93519" y="2732812"/>
            <a:ext cx="8946574" cy="4042063"/>
          </a:xfrm>
          <a:prstGeom prst="rect">
            <a:avLst/>
          </a:prstGeom>
          <a:solidFill>
            <a:srgbClr val="07071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s-CO" sz="1013"/>
          </a:p>
        </p:txBody>
      </p:sp>
      <p:sp>
        <p:nvSpPr>
          <p:cNvPr id="8" name="Rectángulo 7"/>
          <p:cNvSpPr/>
          <p:nvPr userDrawn="1"/>
        </p:nvSpPr>
        <p:spPr>
          <a:xfrm>
            <a:off x="0" y="2888673"/>
            <a:ext cx="9144000" cy="93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CO" sz="1350"/>
          </a:p>
        </p:txBody>
      </p:sp>
      <p:sp>
        <p:nvSpPr>
          <p:cNvPr id="9" name="Rectángulo 8"/>
          <p:cNvSpPr/>
          <p:nvPr userDrawn="1"/>
        </p:nvSpPr>
        <p:spPr>
          <a:xfrm>
            <a:off x="93519" y="3465368"/>
            <a:ext cx="8946574" cy="1413164"/>
          </a:xfrm>
          <a:prstGeom prst="rect">
            <a:avLst/>
          </a:prstGeom>
          <a:solidFill>
            <a:schemeClr val="bg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CO" sz="1350"/>
          </a:p>
        </p:txBody>
      </p:sp>
      <p:sp>
        <p:nvSpPr>
          <p:cNvPr id="10" name="CuadroTexto 9"/>
          <p:cNvSpPr txBox="1"/>
          <p:nvPr userDrawn="1"/>
        </p:nvSpPr>
        <p:spPr>
          <a:xfrm>
            <a:off x="1090856" y="1192826"/>
            <a:ext cx="6951897" cy="523220"/>
          </a:xfrm>
          <a:prstGeom prst="rect">
            <a:avLst/>
          </a:prstGeom>
          <a:noFill/>
        </p:spPr>
        <p:txBody>
          <a:bodyPr wrap="square" rtlCol="0">
            <a:spAutoFit/>
          </a:bodyPr>
          <a:lstStyle/>
          <a:p>
            <a:r>
              <a:rPr lang="es-CO" sz="2800" b="1">
                <a:solidFill>
                  <a:srgbClr val="07071E"/>
                </a:solidFill>
                <a:latin typeface="Trebuchet MS" panose="020B0603020202020204" pitchFamily="34" charset="0"/>
              </a:rPr>
              <a:t>IIND 2103 PRINCIPIOS DE OPTIMIZACIÓN </a:t>
            </a:r>
          </a:p>
        </p:txBody>
      </p:sp>
      <p:sp>
        <p:nvSpPr>
          <p:cNvPr id="12" name="CuadroTexto 11"/>
          <p:cNvSpPr txBox="1"/>
          <p:nvPr userDrawn="1"/>
        </p:nvSpPr>
        <p:spPr>
          <a:xfrm>
            <a:off x="4468092" y="2008775"/>
            <a:ext cx="3387436" cy="492443"/>
          </a:xfrm>
          <a:prstGeom prst="rect">
            <a:avLst/>
          </a:prstGeom>
          <a:noFill/>
        </p:spPr>
        <p:txBody>
          <a:bodyPr wrap="square" rtlCol="0">
            <a:spAutoFit/>
          </a:bodyPr>
          <a:lstStyle/>
          <a:p>
            <a:pPr algn="r"/>
            <a:r>
              <a:rPr lang="es-CO" sz="1400" b="1">
                <a:solidFill>
                  <a:srgbClr val="07071E"/>
                </a:solidFill>
                <a:latin typeface="Trebuchet MS" panose="020B0603020202020204" pitchFamily="34" charset="0"/>
              </a:rPr>
              <a:t>Departamento de Ingeniería Industrial </a:t>
            </a:r>
          </a:p>
          <a:p>
            <a:pPr algn="r"/>
            <a:r>
              <a:rPr lang="es-CO" sz="1200" b="1">
                <a:solidFill>
                  <a:srgbClr val="07071E"/>
                </a:solidFill>
                <a:latin typeface="Trebuchet MS" panose="020B0603020202020204" pitchFamily="34" charset="0"/>
              </a:rPr>
              <a:t>Facultad de Ingeniería</a:t>
            </a:r>
          </a:p>
        </p:txBody>
      </p:sp>
      <p:sp>
        <p:nvSpPr>
          <p:cNvPr id="13" name="Cuadro de texto 2">
            <a:extLst>
              <a:ext uri="{FF2B5EF4-FFF2-40B4-BE49-F238E27FC236}">
                <a16:creationId xmlns:a16="http://schemas.microsoft.com/office/drawing/2014/main" id="{BB569C74-501A-DB42-9C9D-A5544A50648E}"/>
              </a:ext>
            </a:extLst>
          </p:cNvPr>
          <p:cNvSpPr txBox="1">
            <a:spLocks noChangeArrowheads="1"/>
          </p:cNvSpPr>
          <p:nvPr userDrawn="1"/>
        </p:nvSpPr>
        <p:spPr bwMode="auto">
          <a:xfrm>
            <a:off x="2498728" y="6388845"/>
            <a:ext cx="4136154" cy="365246"/>
          </a:xfrm>
          <a:prstGeom prst="rect">
            <a:avLst/>
          </a:prstGeom>
          <a:noFill/>
          <a:ln w="9525">
            <a:noFill/>
            <a:miter lim="800000"/>
            <a:headEnd/>
            <a:tailEnd/>
          </a:ln>
        </p:spPr>
        <p:txBody>
          <a:bodyPr rot="0" vert="horz" wrap="square" lIns="68580" tIns="34290" rIns="68580" bIns="34290" anchor="t" anchorCtr="0">
            <a:no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es-CO" sz="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Universidad de los Andes | Vigilada Mineducación</a:t>
            </a:r>
          </a:p>
          <a:p>
            <a:pPr algn="ctr">
              <a:spcAft>
                <a:spcPts val="0"/>
              </a:spcAft>
            </a:pPr>
            <a:r>
              <a:rPr lang="es-CO" sz="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Reconocimiento como Universidad: Decreto 1297 del 30 de mayo de 1964.</a:t>
            </a:r>
          </a:p>
          <a:p>
            <a:pPr algn="ctr">
              <a:spcAft>
                <a:spcPts val="0"/>
              </a:spcAft>
            </a:pPr>
            <a:r>
              <a:rPr lang="es-CO" sz="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Reconocimiento personería jurídica: Resolución 28 del 23 de febrero de 1949 Minjusticia.</a:t>
            </a:r>
          </a:p>
        </p:txBody>
      </p:sp>
      <p:pic>
        <p:nvPicPr>
          <p:cNvPr id="14" name="Picture 2" descr="Resultado de imagen para logo de los andes 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741171" y="5953991"/>
            <a:ext cx="1453841" cy="434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54856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ctr" defTabSz="685800" rtl="0" eaLnBrk="1" latinLnBrk="0" hangingPunct="1">
        <a:lnSpc>
          <a:spcPct val="90000"/>
        </a:lnSpc>
        <a:spcBef>
          <a:spcPts val="750"/>
        </a:spcBef>
        <a:buFont typeface="Arial" panose="020B0604020202020204" pitchFamily="34" charset="0"/>
        <a:buNone/>
        <a:defRPr sz="2800" kern="1200">
          <a:solidFill>
            <a:schemeClr val="bg1"/>
          </a:solidFill>
          <a:latin typeface="Trebuchet MS" panose="020B0603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rebuchet MS" panose="020B06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rebuchet MS" panose="020B06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rebuchet MS" panose="020B06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10851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pa.uniandes.edu.co/" TargetMode="External"/><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hyperlink" Target="mailto:copa@uniandes.edu.c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gif"/></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https://www.xtrafondos.com/wallpapers/tortuga-carey-12527.jpg"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NULL"/></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119" y="4885093"/>
            <a:ext cx="8947785" cy="1896110"/>
          </a:xfrm>
          <a:custGeom>
            <a:avLst/>
            <a:gdLst/>
            <a:ahLst/>
            <a:cxnLst/>
            <a:rect l="l" t="t" r="r" b="b"/>
            <a:pathLst>
              <a:path w="8947785" h="1896109">
                <a:moveTo>
                  <a:pt x="0" y="1895856"/>
                </a:moveTo>
                <a:lnTo>
                  <a:pt x="8947404" y="1895856"/>
                </a:lnTo>
                <a:lnTo>
                  <a:pt x="8947404" y="0"/>
                </a:lnTo>
                <a:lnTo>
                  <a:pt x="0" y="0"/>
                </a:lnTo>
                <a:lnTo>
                  <a:pt x="0" y="1895856"/>
                </a:lnTo>
                <a:close/>
              </a:path>
            </a:pathLst>
          </a:custGeom>
          <a:solidFill>
            <a:srgbClr val="07071E"/>
          </a:solidFill>
        </p:spPr>
        <p:txBody>
          <a:bodyPr wrap="square" lIns="0" tIns="0" rIns="0" bIns="0" rtlCol="0"/>
          <a:lstStyle/>
          <a:p>
            <a:endParaRPr/>
          </a:p>
        </p:txBody>
      </p:sp>
      <p:sp>
        <p:nvSpPr>
          <p:cNvPr id="3" name="object 3"/>
          <p:cNvSpPr/>
          <p:nvPr/>
        </p:nvSpPr>
        <p:spPr>
          <a:xfrm>
            <a:off x="92966" y="2992977"/>
            <a:ext cx="8947785" cy="483234"/>
          </a:xfrm>
          <a:custGeom>
            <a:avLst/>
            <a:gdLst/>
            <a:ahLst/>
            <a:cxnLst/>
            <a:rect l="l" t="t" r="r" b="b"/>
            <a:pathLst>
              <a:path w="8947785" h="483235">
                <a:moveTo>
                  <a:pt x="0" y="483108"/>
                </a:moveTo>
                <a:lnTo>
                  <a:pt x="8947404" y="483108"/>
                </a:lnTo>
                <a:lnTo>
                  <a:pt x="8947404" y="0"/>
                </a:lnTo>
                <a:lnTo>
                  <a:pt x="0" y="0"/>
                </a:lnTo>
                <a:lnTo>
                  <a:pt x="0" y="483108"/>
                </a:lnTo>
                <a:close/>
              </a:path>
            </a:pathLst>
          </a:custGeom>
          <a:solidFill>
            <a:srgbClr val="07071E"/>
          </a:solidFill>
        </p:spPr>
        <p:txBody>
          <a:bodyPr wrap="square" lIns="0" tIns="0" rIns="0" bIns="0" rtlCol="0"/>
          <a:lstStyle/>
          <a:p>
            <a:endParaRPr/>
          </a:p>
        </p:txBody>
      </p:sp>
      <p:sp>
        <p:nvSpPr>
          <p:cNvPr id="4" name="object 4"/>
          <p:cNvSpPr/>
          <p:nvPr/>
        </p:nvSpPr>
        <p:spPr>
          <a:xfrm>
            <a:off x="92966" y="2732534"/>
            <a:ext cx="8947785" cy="155575"/>
          </a:xfrm>
          <a:custGeom>
            <a:avLst/>
            <a:gdLst/>
            <a:ahLst/>
            <a:cxnLst/>
            <a:rect l="l" t="t" r="r" b="b"/>
            <a:pathLst>
              <a:path w="8947785" h="155575">
                <a:moveTo>
                  <a:pt x="0" y="155448"/>
                </a:moveTo>
                <a:lnTo>
                  <a:pt x="8947404" y="155448"/>
                </a:lnTo>
                <a:lnTo>
                  <a:pt x="8947404" y="0"/>
                </a:lnTo>
                <a:lnTo>
                  <a:pt x="0" y="0"/>
                </a:lnTo>
                <a:lnTo>
                  <a:pt x="0" y="155448"/>
                </a:lnTo>
                <a:close/>
              </a:path>
            </a:pathLst>
          </a:custGeom>
          <a:solidFill>
            <a:srgbClr val="07071E"/>
          </a:solidFill>
        </p:spPr>
        <p:txBody>
          <a:bodyPr wrap="square" lIns="0" tIns="0" rIns="0" bIns="0" rtlCol="0"/>
          <a:lstStyle/>
          <a:p>
            <a:endParaRPr/>
          </a:p>
        </p:txBody>
      </p:sp>
      <p:sp>
        <p:nvSpPr>
          <p:cNvPr id="7" name="object 7"/>
          <p:cNvSpPr txBox="1"/>
          <p:nvPr/>
        </p:nvSpPr>
        <p:spPr>
          <a:xfrm>
            <a:off x="4585461" y="2036193"/>
            <a:ext cx="3199130" cy="423545"/>
          </a:xfrm>
          <a:prstGeom prst="rect">
            <a:avLst/>
          </a:prstGeom>
        </p:spPr>
        <p:txBody>
          <a:bodyPr vert="horz" wrap="square" lIns="0" tIns="13335" rIns="0" bIns="0" rtlCol="0">
            <a:spAutoFit/>
          </a:bodyPr>
          <a:lstStyle/>
          <a:p>
            <a:pPr marR="5080" algn="r">
              <a:spcBef>
                <a:spcPts val="105"/>
              </a:spcBef>
            </a:pPr>
            <a:r>
              <a:rPr sz="1400" b="1" dirty="0">
                <a:solidFill>
                  <a:srgbClr val="07071E"/>
                </a:solidFill>
                <a:latin typeface="Trebuchet MS"/>
                <a:cs typeface="Trebuchet MS"/>
              </a:rPr>
              <a:t>Departamento de Ingeniería</a:t>
            </a:r>
            <a:r>
              <a:rPr sz="1400" b="1" spc="-110" dirty="0">
                <a:solidFill>
                  <a:srgbClr val="07071E"/>
                </a:solidFill>
                <a:latin typeface="Trebuchet MS"/>
                <a:cs typeface="Trebuchet MS"/>
              </a:rPr>
              <a:t> </a:t>
            </a:r>
            <a:r>
              <a:rPr sz="1400" b="1" dirty="0">
                <a:solidFill>
                  <a:srgbClr val="07071E"/>
                </a:solidFill>
                <a:latin typeface="Trebuchet MS"/>
                <a:cs typeface="Trebuchet MS"/>
              </a:rPr>
              <a:t>Industrial</a:t>
            </a:r>
            <a:endParaRPr sz="1400" dirty="0">
              <a:latin typeface="Trebuchet MS"/>
              <a:cs typeface="Trebuchet MS"/>
            </a:endParaRPr>
          </a:p>
          <a:p>
            <a:pPr marR="12065" algn="r">
              <a:spcBef>
                <a:spcPts val="5"/>
              </a:spcBef>
            </a:pPr>
            <a:r>
              <a:rPr sz="1200" b="1" spc="-15" dirty="0" err="1">
                <a:solidFill>
                  <a:srgbClr val="07071E"/>
                </a:solidFill>
                <a:latin typeface="Trebuchet MS"/>
                <a:cs typeface="Trebuchet MS"/>
              </a:rPr>
              <a:t>Facultad</a:t>
            </a:r>
            <a:r>
              <a:rPr sz="1200" b="1" spc="-15" dirty="0">
                <a:solidFill>
                  <a:srgbClr val="07071E"/>
                </a:solidFill>
                <a:latin typeface="Trebuchet MS"/>
                <a:cs typeface="Trebuchet MS"/>
              </a:rPr>
              <a:t> </a:t>
            </a:r>
            <a:r>
              <a:rPr sz="1200" b="1" dirty="0">
                <a:solidFill>
                  <a:srgbClr val="07071E"/>
                </a:solidFill>
                <a:latin typeface="Trebuchet MS"/>
                <a:cs typeface="Trebuchet MS"/>
              </a:rPr>
              <a:t>de</a:t>
            </a:r>
            <a:r>
              <a:rPr sz="1200" b="1" spc="-40" dirty="0">
                <a:solidFill>
                  <a:srgbClr val="07071E"/>
                </a:solidFill>
                <a:latin typeface="Trebuchet MS"/>
                <a:cs typeface="Trebuchet MS"/>
              </a:rPr>
              <a:t> </a:t>
            </a:r>
            <a:r>
              <a:rPr sz="1200" b="1" spc="-5" dirty="0">
                <a:solidFill>
                  <a:srgbClr val="07071E"/>
                </a:solidFill>
                <a:latin typeface="Trebuchet MS"/>
                <a:cs typeface="Trebuchet MS"/>
              </a:rPr>
              <a:t>Ingeniería</a:t>
            </a:r>
            <a:endParaRPr sz="1200" dirty="0">
              <a:latin typeface="Trebuchet MS"/>
              <a:cs typeface="Trebuchet MS"/>
            </a:endParaRPr>
          </a:p>
        </p:txBody>
      </p:sp>
      <p:sp>
        <p:nvSpPr>
          <p:cNvPr id="8" name="object 8"/>
          <p:cNvSpPr txBox="1"/>
          <p:nvPr/>
        </p:nvSpPr>
        <p:spPr>
          <a:xfrm>
            <a:off x="3177034" y="6407607"/>
            <a:ext cx="2779395" cy="299720"/>
          </a:xfrm>
          <a:prstGeom prst="rect">
            <a:avLst/>
          </a:prstGeom>
        </p:spPr>
        <p:txBody>
          <a:bodyPr vert="horz" wrap="square" lIns="0" tIns="12700" rIns="0" bIns="0" rtlCol="0">
            <a:spAutoFit/>
          </a:bodyPr>
          <a:lstStyle/>
          <a:p>
            <a:pPr marL="236220" marR="228600" indent="379095">
              <a:spcBef>
                <a:spcPts val="100"/>
              </a:spcBef>
            </a:pPr>
            <a:r>
              <a:rPr sz="600" spc="-5" dirty="0">
                <a:solidFill>
                  <a:srgbClr val="FFFFFF"/>
                </a:solidFill>
                <a:latin typeface="Carlito"/>
                <a:cs typeface="Carlito"/>
              </a:rPr>
              <a:t>Universidad de </a:t>
            </a:r>
            <a:r>
              <a:rPr sz="600" spc="-5" dirty="0" err="1">
                <a:solidFill>
                  <a:srgbClr val="FFFFFF"/>
                </a:solidFill>
                <a:latin typeface="Carlito"/>
                <a:cs typeface="Carlito"/>
              </a:rPr>
              <a:t>los</a:t>
            </a:r>
            <a:r>
              <a:rPr sz="600" spc="-5" dirty="0">
                <a:solidFill>
                  <a:srgbClr val="FFFFFF"/>
                </a:solidFill>
                <a:latin typeface="Carlito"/>
                <a:cs typeface="Carlito"/>
              </a:rPr>
              <a:t> Andes </a:t>
            </a:r>
            <a:r>
              <a:rPr sz="600" dirty="0">
                <a:solidFill>
                  <a:srgbClr val="FFFFFF"/>
                </a:solidFill>
                <a:latin typeface="Carlito"/>
                <a:cs typeface="Carlito"/>
              </a:rPr>
              <a:t>| </a:t>
            </a:r>
            <a:r>
              <a:rPr sz="600" spc="-5" dirty="0" err="1">
                <a:solidFill>
                  <a:srgbClr val="FFFFFF"/>
                </a:solidFill>
                <a:latin typeface="Carlito"/>
                <a:cs typeface="Carlito"/>
              </a:rPr>
              <a:t>Vigilada</a:t>
            </a:r>
            <a:r>
              <a:rPr sz="600" spc="-5" dirty="0">
                <a:solidFill>
                  <a:srgbClr val="FFFFFF"/>
                </a:solidFill>
                <a:latin typeface="Carlito"/>
                <a:cs typeface="Carlito"/>
              </a:rPr>
              <a:t> </a:t>
            </a:r>
            <a:r>
              <a:rPr sz="600" spc="-5" dirty="0" err="1">
                <a:solidFill>
                  <a:srgbClr val="FFFFFF"/>
                </a:solidFill>
                <a:latin typeface="Carlito"/>
                <a:cs typeface="Carlito"/>
              </a:rPr>
              <a:t>Mineducación</a:t>
            </a:r>
            <a:r>
              <a:rPr sz="600" spc="-5" dirty="0">
                <a:solidFill>
                  <a:srgbClr val="FFFFFF"/>
                </a:solidFill>
                <a:latin typeface="Carlito"/>
                <a:cs typeface="Carlito"/>
              </a:rPr>
              <a:t>  </a:t>
            </a:r>
            <a:r>
              <a:rPr sz="600" spc="-5" dirty="0" err="1">
                <a:solidFill>
                  <a:srgbClr val="FFFFFF"/>
                </a:solidFill>
                <a:latin typeface="Carlito"/>
                <a:cs typeface="Carlito"/>
              </a:rPr>
              <a:t>Reconocimiento</a:t>
            </a:r>
            <a:r>
              <a:rPr sz="600" spc="-5" dirty="0">
                <a:solidFill>
                  <a:srgbClr val="FFFFFF"/>
                </a:solidFill>
                <a:latin typeface="Carlito"/>
                <a:cs typeface="Carlito"/>
              </a:rPr>
              <a:t> </a:t>
            </a:r>
            <a:r>
              <a:rPr sz="600" spc="-5" dirty="0" err="1">
                <a:solidFill>
                  <a:srgbClr val="FFFFFF"/>
                </a:solidFill>
                <a:latin typeface="Carlito"/>
                <a:cs typeface="Carlito"/>
              </a:rPr>
              <a:t>como</a:t>
            </a:r>
            <a:r>
              <a:rPr sz="600" spc="-5" dirty="0">
                <a:solidFill>
                  <a:srgbClr val="FFFFFF"/>
                </a:solidFill>
                <a:latin typeface="Carlito"/>
                <a:cs typeface="Carlito"/>
              </a:rPr>
              <a:t> Universidad: </a:t>
            </a:r>
            <a:r>
              <a:rPr sz="600" spc="-5" dirty="0" err="1">
                <a:solidFill>
                  <a:srgbClr val="FFFFFF"/>
                </a:solidFill>
                <a:latin typeface="Carlito"/>
                <a:cs typeface="Carlito"/>
              </a:rPr>
              <a:t>Decreto</a:t>
            </a:r>
            <a:r>
              <a:rPr sz="600" spc="-5" dirty="0">
                <a:solidFill>
                  <a:srgbClr val="FFFFFF"/>
                </a:solidFill>
                <a:latin typeface="Carlito"/>
                <a:cs typeface="Carlito"/>
              </a:rPr>
              <a:t> 1297 del 30 de </a:t>
            </a:r>
            <a:r>
              <a:rPr sz="600" dirty="0">
                <a:solidFill>
                  <a:srgbClr val="FFFFFF"/>
                </a:solidFill>
                <a:latin typeface="Carlito"/>
                <a:cs typeface="Carlito"/>
              </a:rPr>
              <a:t>mayo </a:t>
            </a:r>
            <a:r>
              <a:rPr sz="600" spc="-5" dirty="0">
                <a:solidFill>
                  <a:srgbClr val="FFFFFF"/>
                </a:solidFill>
                <a:latin typeface="Carlito"/>
                <a:cs typeface="Carlito"/>
              </a:rPr>
              <a:t>de</a:t>
            </a:r>
            <a:r>
              <a:rPr sz="600" spc="30" dirty="0">
                <a:solidFill>
                  <a:srgbClr val="FFFFFF"/>
                </a:solidFill>
                <a:latin typeface="Carlito"/>
                <a:cs typeface="Carlito"/>
              </a:rPr>
              <a:t> </a:t>
            </a:r>
            <a:r>
              <a:rPr sz="600" spc="-5" dirty="0">
                <a:solidFill>
                  <a:srgbClr val="FFFFFF"/>
                </a:solidFill>
                <a:latin typeface="Carlito"/>
                <a:cs typeface="Carlito"/>
              </a:rPr>
              <a:t>1964.</a:t>
            </a:r>
            <a:endParaRPr sz="600" dirty="0">
              <a:latin typeface="Carlito"/>
              <a:cs typeface="Carlito"/>
            </a:endParaRPr>
          </a:p>
          <a:p>
            <a:pPr marL="12700"/>
            <a:r>
              <a:rPr sz="600" spc="-5" dirty="0" err="1">
                <a:solidFill>
                  <a:srgbClr val="FFFFFF"/>
                </a:solidFill>
                <a:latin typeface="Carlito"/>
                <a:cs typeface="Carlito"/>
              </a:rPr>
              <a:t>Reconocimiento</a:t>
            </a:r>
            <a:r>
              <a:rPr sz="600" spc="-5" dirty="0">
                <a:solidFill>
                  <a:srgbClr val="FFFFFF"/>
                </a:solidFill>
                <a:latin typeface="Carlito"/>
                <a:cs typeface="Carlito"/>
              </a:rPr>
              <a:t> </a:t>
            </a:r>
            <a:r>
              <a:rPr sz="600" spc="-5" dirty="0" err="1">
                <a:solidFill>
                  <a:srgbClr val="FFFFFF"/>
                </a:solidFill>
                <a:latin typeface="Carlito"/>
                <a:cs typeface="Carlito"/>
              </a:rPr>
              <a:t>personería</a:t>
            </a:r>
            <a:r>
              <a:rPr sz="600" spc="-5" dirty="0">
                <a:solidFill>
                  <a:srgbClr val="FFFFFF"/>
                </a:solidFill>
                <a:latin typeface="Carlito"/>
                <a:cs typeface="Carlito"/>
              </a:rPr>
              <a:t> </a:t>
            </a:r>
            <a:r>
              <a:rPr sz="600" spc="-10" dirty="0" err="1">
                <a:solidFill>
                  <a:srgbClr val="FFFFFF"/>
                </a:solidFill>
                <a:latin typeface="Carlito"/>
                <a:cs typeface="Carlito"/>
              </a:rPr>
              <a:t>jurídica</a:t>
            </a:r>
            <a:r>
              <a:rPr sz="600" spc="-10" dirty="0">
                <a:solidFill>
                  <a:srgbClr val="FFFFFF"/>
                </a:solidFill>
                <a:latin typeface="Carlito"/>
                <a:cs typeface="Carlito"/>
              </a:rPr>
              <a:t>: </a:t>
            </a:r>
            <a:r>
              <a:rPr sz="600" spc="-5" dirty="0" err="1">
                <a:solidFill>
                  <a:srgbClr val="FFFFFF"/>
                </a:solidFill>
                <a:latin typeface="Carlito"/>
                <a:cs typeface="Carlito"/>
              </a:rPr>
              <a:t>Resolución</a:t>
            </a:r>
            <a:r>
              <a:rPr sz="600" spc="-5" dirty="0">
                <a:solidFill>
                  <a:srgbClr val="FFFFFF"/>
                </a:solidFill>
                <a:latin typeface="Carlito"/>
                <a:cs typeface="Carlito"/>
              </a:rPr>
              <a:t> 28 del 23 de </a:t>
            </a:r>
            <a:r>
              <a:rPr sz="600" spc="-5" dirty="0" err="1">
                <a:solidFill>
                  <a:srgbClr val="FFFFFF"/>
                </a:solidFill>
                <a:latin typeface="Carlito"/>
                <a:cs typeface="Carlito"/>
              </a:rPr>
              <a:t>febrero</a:t>
            </a:r>
            <a:r>
              <a:rPr sz="600" spc="-5" dirty="0">
                <a:solidFill>
                  <a:srgbClr val="FFFFFF"/>
                </a:solidFill>
                <a:latin typeface="Carlito"/>
                <a:cs typeface="Carlito"/>
              </a:rPr>
              <a:t> de 1949 </a:t>
            </a:r>
            <a:r>
              <a:rPr sz="600" spc="-5" dirty="0" err="1">
                <a:solidFill>
                  <a:srgbClr val="FFFFFF"/>
                </a:solidFill>
                <a:latin typeface="Carlito"/>
                <a:cs typeface="Carlito"/>
              </a:rPr>
              <a:t>Minjusticia</a:t>
            </a:r>
            <a:r>
              <a:rPr sz="600" spc="-5" dirty="0">
                <a:solidFill>
                  <a:srgbClr val="FFFFFF"/>
                </a:solidFill>
                <a:latin typeface="Carlito"/>
                <a:cs typeface="Carlito"/>
              </a:rPr>
              <a:t>.</a:t>
            </a:r>
            <a:endParaRPr sz="600" dirty="0">
              <a:latin typeface="Carlito"/>
              <a:cs typeface="Carlito"/>
            </a:endParaRPr>
          </a:p>
        </p:txBody>
      </p:sp>
      <p:sp>
        <p:nvSpPr>
          <p:cNvPr id="9" name="object 9"/>
          <p:cNvSpPr/>
          <p:nvPr/>
        </p:nvSpPr>
        <p:spPr>
          <a:xfrm>
            <a:off x="3741420" y="5954269"/>
            <a:ext cx="1453896" cy="434339"/>
          </a:xfrm>
          <a:prstGeom prst="rect">
            <a:avLst/>
          </a:prstGeom>
          <a:blipFill>
            <a:blip r:embed="rId2" cstate="print"/>
            <a:stretch>
              <a:fillRect/>
            </a:stretch>
          </a:blipFill>
        </p:spPr>
        <p:txBody>
          <a:bodyPr wrap="square" lIns="0" tIns="0" rIns="0" bIns="0" rtlCol="0"/>
          <a:lstStyle/>
          <a:p>
            <a:endParaRPr/>
          </a:p>
        </p:txBody>
      </p:sp>
      <p:sp>
        <p:nvSpPr>
          <p:cNvPr id="18" name="Título 1">
            <a:extLst>
              <a:ext uri="{FF2B5EF4-FFF2-40B4-BE49-F238E27FC236}">
                <a16:creationId xmlns:a16="http://schemas.microsoft.com/office/drawing/2014/main" id="{1FAC09AA-B8F6-570C-F28B-0217A36323D6}"/>
              </a:ext>
            </a:extLst>
          </p:cNvPr>
          <p:cNvSpPr txBox="1">
            <a:spLocks/>
          </p:cNvSpPr>
          <p:nvPr/>
        </p:nvSpPr>
        <p:spPr>
          <a:xfrm>
            <a:off x="92964" y="3479562"/>
            <a:ext cx="8947784" cy="1415437"/>
          </a:xfrm>
          <a:prstGeom prst="rect">
            <a:avLst/>
          </a:prstGeom>
          <a:solidFill>
            <a:srgbClr val="84838B"/>
          </a:solidFill>
        </p:spPr>
        <p:txBody>
          <a:bodyPr/>
          <a:lstStyle>
            <a:lvl1pPr algn="ctr" defTabSz="685800" rtl="0" eaLnBrk="1" latinLnBrk="0" hangingPunct="1">
              <a:lnSpc>
                <a:spcPct val="90000"/>
              </a:lnSpc>
              <a:spcBef>
                <a:spcPct val="0"/>
              </a:spcBef>
              <a:buNone/>
              <a:defRPr sz="2400" b="1" kern="1200">
                <a:solidFill>
                  <a:schemeClr val="bg1"/>
                </a:solidFill>
                <a:latin typeface="Trebuchet MS" panose="020B0603020202020204" pitchFamily="34" charset="0"/>
                <a:ea typeface="+mj-ea"/>
                <a:cs typeface="+mj-cs"/>
              </a:defRPr>
            </a:lvl1pPr>
          </a:lstStyle>
          <a:p>
            <a:endParaRPr lang="es-CO" dirty="0"/>
          </a:p>
        </p:txBody>
      </p:sp>
      <p:sp>
        <p:nvSpPr>
          <p:cNvPr id="5" name="Título 1">
            <a:extLst>
              <a:ext uri="{FF2B5EF4-FFF2-40B4-BE49-F238E27FC236}">
                <a16:creationId xmlns:a16="http://schemas.microsoft.com/office/drawing/2014/main" id="{CD41096A-148F-23A0-3EED-4AC563BA2AA9}"/>
              </a:ext>
            </a:extLst>
          </p:cNvPr>
          <p:cNvSpPr txBox="1">
            <a:spLocks/>
          </p:cNvSpPr>
          <p:nvPr/>
        </p:nvSpPr>
        <p:spPr>
          <a:xfrm>
            <a:off x="272133" y="3858499"/>
            <a:ext cx="8589196" cy="816382"/>
          </a:xfrm>
          <a:prstGeom prst="rect">
            <a:avLst/>
          </a:prstGeom>
          <a:solidFill>
            <a:srgbClr val="84838B"/>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r>
              <a:rPr lang="es-CO" sz="2400" b="1" dirty="0">
                <a:solidFill>
                  <a:schemeClr val="bg1"/>
                </a:solidFill>
                <a:latin typeface="Trebuchet MS" panose="020B0603020202020204" pitchFamily="34" charset="0"/>
                <a:cs typeface="Arial"/>
              </a:rPr>
              <a:t>Clases Complementarias</a:t>
            </a:r>
            <a:br>
              <a:rPr lang="es-CO" sz="2400" b="1" dirty="0">
                <a:solidFill>
                  <a:schemeClr val="bg1"/>
                </a:solidFill>
                <a:latin typeface="Trebuchet MS" panose="020B0603020202020204" pitchFamily="34" charset="0"/>
                <a:cs typeface="Arial"/>
              </a:rPr>
            </a:br>
            <a:r>
              <a:rPr lang="es-CO" sz="2400" b="1" dirty="0">
                <a:solidFill>
                  <a:schemeClr val="bg1"/>
                </a:solidFill>
                <a:latin typeface="Trebuchet MS" panose="020B0603020202020204" pitchFamily="34" charset="0"/>
                <a:cs typeface="Arial"/>
              </a:rPr>
              <a:t>2025-20</a:t>
            </a:r>
          </a:p>
        </p:txBody>
      </p:sp>
      <p:sp>
        <p:nvSpPr>
          <p:cNvPr id="10" name="object 6">
            <a:extLst>
              <a:ext uri="{FF2B5EF4-FFF2-40B4-BE49-F238E27FC236}">
                <a16:creationId xmlns:a16="http://schemas.microsoft.com/office/drawing/2014/main" id="{D965C377-D197-84A4-9C21-3D7C0D6BF9ED}"/>
              </a:ext>
            </a:extLst>
          </p:cNvPr>
          <p:cNvSpPr txBox="1">
            <a:spLocks/>
          </p:cNvSpPr>
          <p:nvPr/>
        </p:nvSpPr>
        <p:spPr>
          <a:xfrm>
            <a:off x="328264" y="1094678"/>
            <a:ext cx="8589962" cy="442912"/>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95"/>
              </a:spcBef>
            </a:pPr>
            <a:r>
              <a:rPr lang="es-ES" sz="2800" b="1" spc="-5">
                <a:solidFill>
                  <a:srgbClr val="07071E"/>
                </a:solidFill>
                <a:latin typeface="Trebuchet MS"/>
                <a:cs typeface="Trebuchet MS"/>
              </a:rPr>
              <a:t>IIND 2501 MODELADO EN</a:t>
            </a:r>
            <a:r>
              <a:rPr lang="es-ES" sz="2800" b="1" spc="-30">
                <a:solidFill>
                  <a:srgbClr val="07071E"/>
                </a:solidFill>
                <a:latin typeface="Trebuchet MS"/>
                <a:cs typeface="Trebuchet MS"/>
              </a:rPr>
              <a:t> </a:t>
            </a:r>
            <a:r>
              <a:rPr lang="es-ES" sz="2800" b="1" spc="-10">
                <a:solidFill>
                  <a:srgbClr val="07071E"/>
                </a:solidFill>
                <a:latin typeface="Trebuchet MS"/>
                <a:cs typeface="Trebuchet MS"/>
              </a:rPr>
              <a:t>OPTIMIZACIÓN</a:t>
            </a:r>
            <a:endParaRPr lang="es-ES" sz="2800" b="1" dirty="0">
              <a:latin typeface="Trebuchet MS"/>
              <a:cs typeface="Trebuchet MS"/>
            </a:endParaRPr>
          </a:p>
        </p:txBody>
      </p:sp>
      <p:sp>
        <p:nvSpPr>
          <p:cNvPr id="6" name="Rectangle 13">
            <a:extLst>
              <a:ext uri="{FF2B5EF4-FFF2-40B4-BE49-F238E27FC236}">
                <a16:creationId xmlns:a16="http://schemas.microsoft.com/office/drawing/2014/main" id="{993A2207-E068-515D-9A44-4297B7027710}"/>
              </a:ext>
            </a:extLst>
          </p:cNvPr>
          <p:cNvSpPr/>
          <p:nvPr/>
        </p:nvSpPr>
        <p:spPr>
          <a:xfrm>
            <a:off x="6465791" y="6069058"/>
            <a:ext cx="2571113" cy="577081"/>
          </a:xfrm>
          <a:prstGeom prst="rect">
            <a:avLst/>
          </a:prstGeom>
        </p:spPr>
        <p:txBody>
          <a:bodyPr wrap="square">
            <a:spAutoFit/>
          </a:bodyPr>
          <a:lstStyle/>
          <a:p>
            <a:pPr algn="r" defTabSz="914400"/>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rPr>
              <a:t>Centro para la Optimización y Probabilidad Aplicada (</a:t>
            </a:r>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http://copa.uniandes.edu.co</a:t>
            </a:r>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defTabSz="914400"/>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copa@uniandes.edu.co</a:t>
            </a:r>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sz="105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Marcador de texto 5">
            <a:extLst>
              <a:ext uri="{FF2B5EF4-FFF2-40B4-BE49-F238E27FC236}">
                <a16:creationId xmlns:a16="http://schemas.microsoft.com/office/drawing/2014/main" id="{CF05D81B-C59A-D500-6267-E1ABA418DB7D}"/>
              </a:ext>
            </a:extLst>
          </p:cNvPr>
          <p:cNvSpPr txBox="1">
            <a:spLocks/>
          </p:cNvSpPr>
          <p:nvPr/>
        </p:nvSpPr>
        <p:spPr>
          <a:xfrm>
            <a:off x="261748" y="5170889"/>
            <a:ext cx="2074478" cy="263589"/>
          </a:xfrm>
          <a:prstGeom prst="rect">
            <a:avLst/>
          </a:prstGeom>
        </p:spPr>
        <p:txBody>
          <a:bodyPr lIns="91440" tIns="45720" rIns="91440" bIns="45720" anchor="t"/>
          <a:lstStyle>
            <a:defPPr>
              <a:defRPr lang="es-CO"/>
            </a:defPPr>
            <a:lvl1pPr indent="0" algn="ctr" defTabSz="685800">
              <a:lnSpc>
                <a:spcPct val="100000"/>
              </a:lnSpc>
              <a:spcBef>
                <a:spcPts val="0"/>
              </a:spcBef>
              <a:buFont typeface="Arial" panose="020B0604020202020204" pitchFamily="34" charset="0"/>
              <a:buNone/>
              <a:defRPr sz="1400">
                <a:solidFill>
                  <a:schemeClr val="bg1"/>
                </a:solidFill>
                <a:latin typeface="Trebuchet MS"/>
              </a:defRPr>
            </a:lvl1pPr>
            <a:lvl2pPr marL="514350" indent="-171450" defTabSz="685800">
              <a:lnSpc>
                <a:spcPct val="90000"/>
              </a:lnSpc>
              <a:spcBef>
                <a:spcPts val="375"/>
              </a:spcBef>
              <a:buFont typeface="Arial" panose="020B0604020202020204" pitchFamily="34" charset="0"/>
              <a:buChar char="•"/>
              <a:defRPr sz="1200">
                <a:latin typeface="Trebuchet MS" panose="020B0603020202020204" pitchFamily="34" charset="0"/>
              </a:defRPr>
            </a:lvl2pPr>
            <a:lvl3pPr marL="857250" indent="-171450" defTabSz="685800">
              <a:lnSpc>
                <a:spcPct val="90000"/>
              </a:lnSpc>
              <a:spcBef>
                <a:spcPts val="375"/>
              </a:spcBef>
              <a:buFont typeface="Arial" panose="020B0604020202020204" pitchFamily="34" charset="0"/>
              <a:buChar char="•"/>
              <a:defRPr sz="1200">
                <a:latin typeface="Trebuchet MS" panose="020B0603020202020204" pitchFamily="34" charset="0"/>
              </a:defRPr>
            </a:lvl3pPr>
            <a:lvl4pPr marL="1200150" indent="-171450" defTabSz="685800">
              <a:lnSpc>
                <a:spcPct val="90000"/>
              </a:lnSpc>
              <a:spcBef>
                <a:spcPts val="375"/>
              </a:spcBef>
              <a:buFont typeface="Arial" panose="020B0604020202020204" pitchFamily="34" charset="0"/>
              <a:buChar char="•"/>
              <a:defRPr sz="1200">
                <a:latin typeface="Trebuchet MS" panose="020B0603020202020204" pitchFamily="34" charset="0"/>
              </a:defRPr>
            </a:lvl4pPr>
            <a:lvl5pPr marL="1543050" indent="-171450" defTabSz="685800">
              <a:lnSpc>
                <a:spcPct val="90000"/>
              </a:lnSpc>
              <a:spcBef>
                <a:spcPts val="375"/>
              </a:spcBef>
              <a:buFont typeface="Arial" panose="020B0604020202020204" pitchFamily="34" charset="0"/>
              <a:buChar char="•"/>
              <a:defRPr sz="1200">
                <a:latin typeface="Trebuchet MS" panose="020B0603020202020204" pitchFamily="34"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es-ES" sz="1200" dirty="0"/>
              <a:t>Santiago Bobadilla</a:t>
            </a:r>
          </a:p>
        </p:txBody>
      </p:sp>
      <p:sp>
        <p:nvSpPr>
          <p:cNvPr id="15" name="Marcador de texto 5">
            <a:extLst>
              <a:ext uri="{FF2B5EF4-FFF2-40B4-BE49-F238E27FC236}">
                <a16:creationId xmlns:a16="http://schemas.microsoft.com/office/drawing/2014/main" id="{8F6E04C4-3648-A5B5-8830-0360DC6BA619}"/>
              </a:ext>
            </a:extLst>
          </p:cNvPr>
          <p:cNvSpPr txBox="1">
            <a:spLocks/>
          </p:cNvSpPr>
          <p:nvPr/>
        </p:nvSpPr>
        <p:spPr>
          <a:xfrm>
            <a:off x="2336226" y="5163935"/>
            <a:ext cx="2074478" cy="263589"/>
          </a:xfrm>
          <a:prstGeom prst="rect">
            <a:avLst/>
          </a:prstGeom>
        </p:spPr>
        <p:txBody>
          <a:bodyPr lIns="91440" tIns="45720" rIns="91440" bIns="45720" anchor="t"/>
          <a:lstStyle>
            <a:lvl1pPr marL="0" indent="0" algn="ctr" defTabSz="685800" rtl="0" eaLnBrk="1" latinLnBrk="0" hangingPunct="1">
              <a:lnSpc>
                <a:spcPct val="90000"/>
              </a:lnSpc>
              <a:spcBef>
                <a:spcPts val="750"/>
              </a:spcBef>
              <a:buFont typeface="Arial" panose="020B0604020202020204" pitchFamily="34" charset="0"/>
              <a:buNone/>
              <a:defRPr sz="1200" kern="1200">
                <a:solidFill>
                  <a:schemeClr val="bg1"/>
                </a:solidFill>
                <a:latin typeface="Trebuchet MS" panose="020B0603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s-ES" dirty="0">
                <a:latin typeface="Trebuchet MS"/>
              </a:rPr>
              <a:t>Juan Camilo Zabala</a:t>
            </a:r>
            <a:endParaRPr lang="es-ES" dirty="0"/>
          </a:p>
        </p:txBody>
      </p:sp>
      <p:sp>
        <p:nvSpPr>
          <p:cNvPr id="16" name="Marcador de texto 5">
            <a:extLst>
              <a:ext uri="{FF2B5EF4-FFF2-40B4-BE49-F238E27FC236}">
                <a16:creationId xmlns:a16="http://schemas.microsoft.com/office/drawing/2014/main" id="{62D49919-0D99-4A9C-4CDC-99EF82C218E5}"/>
              </a:ext>
            </a:extLst>
          </p:cNvPr>
          <p:cNvSpPr txBox="1">
            <a:spLocks/>
          </p:cNvSpPr>
          <p:nvPr/>
        </p:nvSpPr>
        <p:spPr>
          <a:xfrm>
            <a:off x="6807774" y="5170888"/>
            <a:ext cx="2074478" cy="263589"/>
          </a:xfrm>
          <a:prstGeom prst="rect">
            <a:avLst/>
          </a:prstGeom>
        </p:spPr>
        <p:txBody>
          <a:bodyPr lIns="91440" tIns="45720" rIns="91440" bIns="45720" anchor="t"/>
          <a:lstStyle>
            <a:lvl1pPr marL="0" indent="0" algn="ctr" defTabSz="685800" rtl="0" eaLnBrk="1" latinLnBrk="0" hangingPunct="1">
              <a:lnSpc>
                <a:spcPct val="90000"/>
              </a:lnSpc>
              <a:spcBef>
                <a:spcPts val="750"/>
              </a:spcBef>
              <a:buFont typeface="Arial" panose="020B0604020202020204" pitchFamily="34" charset="0"/>
              <a:buNone/>
              <a:defRPr sz="1200" kern="1200">
                <a:solidFill>
                  <a:schemeClr val="bg1"/>
                </a:solidFill>
                <a:latin typeface="Trebuchet MS" panose="020B0603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s" err="1">
                <a:latin typeface="Trebuchet MS"/>
              </a:rPr>
              <a:t>Stefanía</a:t>
            </a:r>
            <a:r>
              <a:rPr lang="es">
                <a:latin typeface="Trebuchet MS"/>
              </a:rPr>
              <a:t> Álvarez</a:t>
            </a:r>
            <a:endParaRPr lang="es"/>
          </a:p>
        </p:txBody>
      </p:sp>
      <p:sp>
        <p:nvSpPr>
          <p:cNvPr id="17" name="Marcador de texto 5">
            <a:extLst>
              <a:ext uri="{FF2B5EF4-FFF2-40B4-BE49-F238E27FC236}">
                <a16:creationId xmlns:a16="http://schemas.microsoft.com/office/drawing/2014/main" id="{415A57FF-F03E-E18F-35DE-B35B8DA0E69D}"/>
              </a:ext>
            </a:extLst>
          </p:cNvPr>
          <p:cNvSpPr txBox="1">
            <a:spLocks/>
          </p:cNvSpPr>
          <p:nvPr/>
        </p:nvSpPr>
        <p:spPr>
          <a:xfrm>
            <a:off x="4733296" y="5163934"/>
            <a:ext cx="2074478" cy="263589"/>
          </a:xfrm>
          <a:prstGeom prst="rect">
            <a:avLst/>
          </a:prstGeom>
        </p:spPr>
        <p:txBody>
          <a:bodyPr lIns="91440" tIns="45720" rIns="91440" bIns="45720" anchor="t"/>
          <a:lstStyle>
            <a:lvl1pPr marL="0" indent="0" algn="ctr" defTabSz="685800" rtl="0" eaLnBrk="1" latinLnBrk="0" hangingPunct="1">
              <a:lnSpc>
                <a:spcPct val="90000"/>
              </a:lnSpc>
              <a:spcBef>
                <a:spcPts val="750"/>
              </a:spcBef>
              <a:buFont typeface="Arial" panose="020B0604020202020204" pitchFamily="34" charset="0"/>
              <a:buNone/>
              <a:defRPr sz="1200" kern="1200">
                <a:solidFill>
                  <a:schemeClr val="bg1"/>
                </a:solidFill>
                <a:latin typeface="Trebuchet MS" panose="020B0603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s" dirty="0">
                <a:latin typeface="Trebuchet MS"/>
              </a:rPr>
              <a:t>María Inés Velásquez</a:t>
            </a:r>
            <a:endParaRPr lang="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81E4795-3809-2072-9CC5-4A25D715452F}"/>
            </a:ext>
          </a:extLst>
        </p:cNvPr>
        <p:cNvGrpSpPr/>
        <p:nvPr/>
      </p:nvGrpSpPr>
      <p:grpSpPr bwMode="auto">
        <a:xfrm>
          <a:off x="0" y="0"/>
          <a:ext cx="0" cy="0"/>
          <a:chOff x="0" y="0"/>
          <a:chExt cx="0" cy="0"/>
        </a:xfrm>
      </p:grpSpPr>
      <p:sp>
        <p:nvSpPr>
          <p:cNvPr id="2" name="Título 1">
            <a:extLst>
              <a:ext uri="{FF2B5EF4-FFF2-40B4-BE49-F238E27FC236}">
                <a16:creationId xmlns:a16="http://schemas.microsoft.com/office/drawing/2014/main" id="{46A74CB0-B9E0-B3D7-6E39-D86732B60F84}"/>
              </a:ext>
            </a:extLst>
          </p:cNvPr>
          <p:cNvSpPr>
            <a:spLocks noGrp="1"/>
          </p:cNvSpPr>
          <p:nvPr>
            <p:ph type="title"/>
          </p:nvPr>
        </p:nvSpPr>
        <p:spPr bwMode="auto"/>
        <p:txBody>
          <a:bodyPr/>
          <a:lstStyle/>
          <a:p>
            <a:pPr>
              <a:defRPr/>
            </a:pPr>
            <a:r>
              <a:rPr lang="es-CO"/>
              <a:t>Ejercicio</a:t>
            </a:r>
            <a:endParaRPr lang="en-US"/>
          </a:p>
        </p:txBody>
      </p:sp>
      <p:sp>
        <p:nvSpPr>
          <p:cNvPr id="10" name="Marcador de texto 2">
            <a:extLst>
              <a:ext uri="{FF2B5EF4-FFF2-40B4-BE49-F238E27FC236}">
                <a16:creationId xmlns:a16="http://schemas.microsoft.com/office/drawing/2014/main" id="{65FC751E-BD48-C92E-58C4-7C54F25D8868}"/>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18" name="2 Marcador de número de diapositiva">
            <a:extLst>
              <a:ext uri="{FF2B5EF4-FFF2-40B4-BE49-F238E27FC236}">
                <a16:creationId xmlns:a16="http://schemas.microsoft.com/office/drawing/2014/main" id="{31102FE6-0A32-C2E6-42CA-4E8AD1377289}"/>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10</a:t>
            </a:fld>
            <a:endParaRPr lang="en-US" sz="1400">
              <a:latin typeface="Times New Roman"/>
            </a:endParaRPr>
          </a:p>
        </p:txBody>
      </p:sp>
      <p:sp>
        <p:nvSpPr>
          <p:cNvPr id="3" name="Rectangle 2">
            <a:extLst>
              <a:ext uri="{FF2B5EF4-FFF2-40B4-BE49-F238E27FC236}">
                <a16:creationId xmlns:a16="http://schemas.microsoft.com/office/drawing/2014/main" id="{EE7A421E-3DFD-A859-7F3D-5EA0FF268E1D}"/>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pic>
        <p:nvPicPr>
          <p:cNvPr id="2050" name="Picture 2" descr="Derivadas parciales">
            <a:extLst>
              <a:ext uri="{FF2B5EF4-FFF2-40B4-BE49-F238E27FC236}">
                <a16:creationId xmlns:a16="http://schemas.microsoft.com/office/drawing/2014/main" id="{11B51870-A574-550C-4685-1E743F6442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471" y="1536819"/>
            <a:ext cx="5742747" cy="5219581"/>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64E7AFBC-1801-8120-A660-545EDCB0853E}"/>
              </a:ext>
            </a:extLst>
          </p:cNvPr>
          <p:cNvSpPr txBox="1"/>
          <p:nvPr/>
        </p:nvSpPr>
        <p:spPr>
          <a:xfrm>
            <a:off x="5858600" y="1997839"/>
            <a:ext cx="3047929" cy="4093428"/>
          </a:xfrm>
          <a:prstGeom prst="rect">
            <a:avLst/>
          </a:prstGeom>
          <a:noFill/>
        </p:spPr>
        <p:txBody>
          <a:bodyPr wrap="square">
            <a:spAutoFit/>
          </a:bodyPr>
          <a:lstStyle/>
          <a:p>
            <a:pPr algn="l">
              <a:buNone/>
            </a:pPr>
            <a:r>
              <a:rPr lang="es-CO" sz="2000" b="0" i="0" dirty="0">
                <a:solidFill>
                  <a:srgbClr val="000000"/>
                </a:solidFill>
                <a:effectLst/>
              </a:rPr>
              <a:t>En esta imagen se muestra:</a:t>
            </a:r>
          </a:p>
          <a:p>
            <a:pPr algn="l">
              <a:buNone/>
            </a:pPr>
            <a:endParaRPr lang="es-CO" sz="2000" b="0" i="0" dirty="0">
              <a:solidFill>
                <a:srgbClr val="000000"/>
              </a:solidFill>
              <a:effectLst/>
            </a:endParaRPr>
          </a:p>
          <a:p>
            <a:pPr marL="342900" indent="-342900" algn="l">
              <a:buFont typeface="Arial" panose="020B0604020202020204" pitchFamily="34" charset="0"/>
              <a:buChar char="•"/>
            </a:pPr>
            <a:r>
              <a:rPr lang="es-CO" sz="2000" dirty="0">
                <a:solidFill>
                  <a:srgbClr val="000000"/>
                </a:solidFill>
              </a:rPr>
              <a:t>E</a:t>
            </a:r>
            <a:r>
              <a:rPr lang="es-CO" sz="2000" b="0" i="0" dirty="0">
                <a:solidFill>
                  <a:srgbClr val="000000"/>
                </a:solidFill>
                <a:effectLst/>
              </a:rPr>
              <a:t>n </a:t>
            </a:r>
            <a:r>
              <a:rPr lang="es-CO" sz="2000" b="1" i="0" dirty="0">
                <a:solidFill>
                  <a:srgbClr val="00B050"/>
                </a:solidFill>
                <a:effectLst/>
              </a:rPr>
              <a:t>verde</a:t>
            </a:r>
            <a:r>
              <a:rPr lang="es-CO" sz="2000" b="0" i="0" dirty="0">
                <a:solidFill>
                  <a:srgbClr val="000000"/>
                </a:solidFill>
                <a:effectLst/>
              </a:rPr>
              <a:t> la derivada parcial de la función con respecto a la variable b</a:t>
            </a:r>
            <a:r>
              <a:rPr lang="es-CO" sz="2000" dirty="0">
                <a:solidFill>
                  <a:srgbClr val="000000"/>
                </a:solidFill>
              </a:rPr>
              <a:t>.</a:t>
            </a:r>
          </a:p>
          <a:p>
            <a:pPr marL="342900" indent="-342900" algn="l">
              <a:buFont typeface="Arial" panose="020B0604020202020204" pitchFamily="34" charset="0"/>
              <a:buChar char="•"/>
            </a:pPr>
            <a:r>
              <a:rPr lang="es-CO" sz="2000" b="0" i="0" dirty="0">
                <a:solidFill>
                  <a:srgbClr val="000000"/>
                </a:solidFill>
                <a:effectLst/>
              </a:rPr>
              <a:t>En </a:t>
            </a:r>
            <a:r>
              <a:rPr lang="es-CO" sz="2000" b="1" i="0" dirty="0">
                <a:solidFill>
                  <a:srgbClr val="00B0F0"/>
                </a:solidFill>
                <a:effectLst/>
              </a:rPr>
              <a:t>azul</a:t>
            </a:r>
            <a:r>
              <a:rPr lang="es-CO" sz="2000" b="0" i="0" dirty="0">
                <a:solidFill>
                  <a:srgbClr val="000000"/>
                </a:solidFill>
                <a:effectLst/>
              </a:rPr>
              <a:t> la derivada parcial de la función con respecto a la variable a. </a:t>
            </a:r>
          </a:p>
          <a:p>
            <a:pPr algn="l">
              <a:buNone/>
            </a:pPr>
            <a:endParaRPr lang="es-CO" sz="2000" dirty="0">
              <a:solidFill>
                <a:srgbClr val="000000"/>
              </a:solidFill>
            </a:endParaRPr>
          </a:p>
          <a:p>
            <a:pPr algn="l">
              <a:buNone/>
            </a:pPr>
            <a:r>
              <a:rPr lang="es-CO" sz="2000" b="0" i="0" dirty="0">
                <a:solidFill>
                  <a:srgbClr val="000000"/>
                </a:solidFill>
                <a:effectLst/>
              </a:rPr>
              <a:t>Como puede verse, estos dos vectores (paralelos a los ejes) definen el vector gradiente (</a:t>
            </a:r>
            <a:r>
              <a:rPr lang="es-CO" sz="2000" b="0" i="0" dirty="0">
                <a:solidFill>
                  <a:srgbClr val="000000"/>
                </a:solidFill>
                <a:effectLst/>
                <a:highlight>
                  <a:srgbClr val="FFFF00"/>
                </a:highlight>
              </a:rPr>
              <a:t>amarillo</a:t>
            </a:r>
            <a:r>
              <a:rPr lang="es-CO" sz="2000" b="0" i="0" dirty="0">
                <a:solidFill>
                  <a:srgbClr val="000000"/>
                </a:solidFill>
                <a:effectLst/>
              </a:rPr>
              <a:t>).</a:t>
            </a:r>
          </a:p>
        </p:txBody>
      </p:sp>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3D1F9B7C-7E30-7526-D70B-26B918D97268}"/>
                  </a:ext>
                </a:extLst>
              </p:cNvPr>
              <p:cNvSpPr txBox="1"/>
              <p:nvPr/>
            </p:nvSpPr>
            <p:spPr bwMode="auto">
              <a:xfrm>
                <a:off x="6748638" y="1390560"/>
                <a:ext cx="1534125" cy="400110"/>
              </a:xfrm>
              <a:prstGeom prst="rect">
                <a:avLst/>
              </a:prstGeom>
              <a:noFill/>
            </p:spPr>
            <p:txBody>
              <a:bodyPr wrap="square" rtlCol="0">
                <a:spAutoFit/>
              </a:bodyPr>
              <a:lstStyle/>
              <a:p>
                <a:r>
                  <a:rPr lang="es-CO" sz="2000" dirty="0"/>
                  <a:t>Qué es </a:t>
                </a:r>
                <a14:m>
                  <m:oMath xmlns:m="http://schemas.openxmlformats.org/officeDocument/2006/math">
                    <m:r>
                      <m:rPr>
                        <m:sty m:val="p"/>
                      </m:rPr>
                      <a:rPr lang="el-GR" sz="2000">
                        <a:latin typeface="Cambria Math" panose="02040503050406030204" pitchFamily="18" charset="0"/>
                      </a:rPr>
                      <m:t>Δ</m:t>
                    </m:r>
                    <m:r>
                      <a:rPr lang="es-ES" sz="2000">
                        <a:latin typeface="Cambria Math" panose="02040503050406030204" pitchFamily="18" charset="0"/>
                      </a:rPr>
                      <m:t> ?? </m:t>
                    </m:r>
                  </m:oMath>
                </a14:m>
                <a:endParaRPr lang="es-ES" sz="2000" dirty="0"/>
              </a:p>
            </p:txBody>
          </p:sp>
        </mc:Choice>
        <mc:Fallback>
          <p:sp>
            <p:nvSpPr>
              <p:cNvPr id="9" name="CuadroTexto 8">
                <a:extLst>
                  <a:ext uri="{FF2B5EF4-FFF2-40B4-BE49-F238E27FC236}">
                    <a16:creationId xmlns:a16="http://schemas.microsoft.com/office/drawing/2014/main" id="{3D1F9B7C-7E30-7526-D70B-26B918D97268}"/>
                  </a:ext>
                </a:extLst>
              </p:cNvPr>
              <p:cNvSpPr txBox="1">
                <a:spLocks noRot="1" noChangeAspect="1" noMove="1" noResize="1" noEditPoints="1" noAdjustHandles="1" noChangeArrowheads="1" noChangeShapeType="1" noTextEdit="1"/>
              </p:cNvSpPr>
              <p:nvPr/>
            </p:nvSpPr>
            <p:spPr bwMode="auto">
              <a:xfrm>
                <a:off x="6748638" y="1390560"/>
                <a:ext cx="1534125" cy="400110"/>
              </a:xfrm>
              <a:prstGeom prst="rect">
                <a:avLst/>
              </a:prstGeom>
              <a:blipFill>
                <a:blip r:embed="rId3"/>
                <a:stretch>
                  <a:fillRect l="-4098" t="-6061" b="-24242"/>
                </a:stretch>
              </a:blipFill>
            </p:spPr>
            <p:txBody>
              <a:bodyPr/>
              <a:lstStyle/>
              <a:p>
                <a:r>
                  <a:rPr lang="es-CO">
                    <a:noFill/>
                  </a:rPr>
                  <a:t> </a:t>
                </a:r>
              </a:p>
            </p:txBody>
          </p:sp>
        </mc:Fallback>
      </mc:AlternateContent>
      <p:sp>
        <p:nvSpPr>
          <p:cNvPr id="12" name="Rectángulo 11">
            <a:extLst>
              <a:ext uri="{FF2B5EF4-FFF2-40B4-BE49-F238E27FC236}">
                <a16:creationId xmlns:a16="http://schemas.microsoft.com/office/drawing/2014/main" id="{C1E10BA3-7EB5-F61A-66BD-0E319CAB9D95}"/>
              </a:ext>
            </a:extLst>
          </p:cNvPr>
          <p:cNvSpPr/>
          <p:nvPr/>
        </p:nvSpPr>
        <p:spPr bwMode="auto">
          <a:xfrm>
            <a:off x="6469885" y="1354022"/>
            <a:ext cx="1988315" cy="472164"/>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879663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C612FFC-598D-3317-5363-666EECF91501}"/>
            </a:ext>
          </a:extLst>
        </p:cNvPr>
        <p:cNvGrpSpPr/>
        <p:nvPr/>
      </p:nvGrpSpPr>
      <p:grpSpPr bwMode="auto">
        <a:xfrm>
          <a:off x="0" y="0"/>
          <a:ext cx="0" cy="0"/>
          <a:chOff x="0" y="0"/>
          <a:chExt cx="0" cy="0"/>
        </a:xfrm>
      </p:grpSpPr>
      <p:sp>
        <p:nvSpPr>
          <p:cNvPr id="2" name="Título 1">
            <a:extLst>
              <a:ext uri="{FF2B5EF4-FFF2-40B4-BE49-F238E27FC236}">
                <a16:creationId xmlns:a16="http://schemas.microsoft.com/office/drawing/2014/main" id="{7B7CE475-6BAB-AF28-66FF-03205EBCD353}"/>
              </a:ext>
            </a:extLst>
          </p:cNvPr>
          <p:cNvSpPr>
            <a:spLocks noGrp="1"/>
          </p:cNvSpPr>
          <p:nvPr>
            <p:ph type="title"/>
          </p:nvPr>
        </p:nvSpPr>
        <p:spPr bwMode="auto"/>
        <p:txBody>
          <a:bodyPr/>
          <a:lstStyle/>
          <a:p>
            <a:pPr>
              <a:defRPr/>
            </a:pPr>
            <a:r>
              <a:rPr lang="es-CO"/>
              <a:t>Ejercicio</a:t>
            </a:r>
            <a:endParaRPr lang="en-US"/>
          </a:p>
        </p:txBody>
      </p:sp>
      <p:sp>
        <p:nvSpPr>
          <p:cNvPr id="10" name="Marcador de texto 2">
            <a:extLst>
              <a:ext uri="{FF2B5EF4-FFF2-40B4-BE49-F238E27FC236}">
                <a16:creationId xmlns:a16="http://schemas.microsoft.com/office/drawing/2014/main" id="{33E88026-2002-238A-B8B6-0654C6B3F2EF}"/>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18" name="2 Marcador de número de diapositiva">
            <a:extLst>
              <a:ext uri="{FF2B5EF4-FFF2-40B4-BE49-F238E27FC236}">
                <a16:creationId xmlns:a16="http://schemas.microsoft.com/office/drawing/2014/main" id="{195AFA1D-90F2-72F2-9DD5-12845A34BF82}"/>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11</a:t>
            </a:fld>
            <a:endParaRPr lang="en-US" sz="1400">
              <a:latin typeface="Times New Roman"/>
            </a:endParaRPr>
          </a:p>
        </p:txBody>
      </p:sp>
      <p:sp>
        <p:nvSpPr>
          <p:cNvPr id="3" name="Rectangle 2">
            <a:extLst>
              <a:ext uri="{FF2B5EF4-FFF2-40B4-BE49-F238E27FC236}">
                <a16:creationId xmlns:a16="http://schemas.microsoft.com/office/drawing/2014/main" id="{341F6B1B-DDF7-3BA8-E9FD-647374A32AB2}"/>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A104C3AF-2AA6-4137-9430-AC82DB53F159}"/>
                  </a:ext>
                </a:extLst>
              </p:cNvPr>
              <p:cNvSpPr txBox="1"/>
              <p:nvPr/>
            </p:nvSpPr>
            <p:spPr>
              <a:xfrm>
                <a:off x="5767567" y="1878030"/>
                <a:ext cx="2168524" cy="728789"/>
              </a:xfrm>
              <a:prstGeom prst="rect">
                <a:avLst/>
              </a:prstGeom>
              <a:noFill/>
            </p:spPr>
            <p:txBody>
              <a:bodyPr wrap="square" rtlCol="0">
                <a:spAutoFit/>
              </a:bodyPr>
              <a:lstStyle/>
              <a:p>
                <a:pPr marL="285750" indent="-285750">
                  <a:buFont typeface="Arial" panose="020B0604020202020204" pitchFamily="34" charset="0"/>
                  <a:buChar char="•"/>
                </a:pPr>
                <a:r>
                  <a:rPr lang="es-CO" sz="2000" dirty="0"/>
                  <a:t>Qué es </a:t>
                </a:r>
                <a14:m>
                  <m:oMath xmlns:m="http://schemas.openxmlformats.org/officeDocument/2006/math">
                    <m:sSup>
                      <m:sSupPr>
                        <m:ctrlPr>
                          <a:rPr lang="ar-AE" sz="2000" i="1">
                            <a:latin typeface="Cambria Math" panose="02040503050406030204" pitchFamily="18" charset="0"/>
                          </a:rPr>
                        </m:ctrlPr>
                      </m:sSupPr>
                      <m:e>
                        <m:r>
                          <a:rPr lang="ar-AE" sz="2000" i="1">
                            <a:latin typeface="Cambria Math" panose="02040503050406030204" pitchFamily="18" charset="0"/>
                          </a:rPr>
                          <m:t>𝛼</m:t>
                        </m:r>
                      </m:e>
                      <m:sup>
                        <m:d>
                          <m:dPr>
                            <m:ctrlPr>
                              <a:rPr lang="ar-AE" sz="2000" i="1">
                                <a:latin typeface="Cambria Math" panose="02040503050406030204" pitchFamily="18" charset="0"/>
                              </a:rPr>
                            </m:ctrlPr>
                          </m:dPr>
                          <m:e>
                            <m:r>
                              <a:rPr lang="ar-AE" sz="2000" i="1">
                                <a:latin typeface="Cambria Math" panose="02040503050406030204" pitchFamily="18" charset="0"/>
                              </a:rPr>
                              <m:t>𝑡</m:t>
                            </m:r>
                          </m:e>
                        </m:d>
                      </m:sup>
                    </m:sSup>
                    <m:r>
                      <a:rPr lang="es-ES" sz="2000" i="1">
                        <a:latin typeface="Cambria Math" panose="02040503050406030204" pitchFamily="18" charset="0"/>
                      </a:rPr>
                      <m:t> ??</m:t>
                    </m:r>
                  </m:oMath>
                </a14:m>
                <a:endParaRPr lang="es-ES" sz="2000" dirty="0"/>
              </a:p>
              <a:p>
                <a:pPr marL="285750" indent="-285750">
                  <a:buFont typeface="Arial" panose="020B0604020202020204" pitchFamily="34" charset="0"/>
                  <a:buChar char="•"/>
                </a:pPr>
                <a:endParaRPr lang="es-ES" sz="2000" b="0" dirty="0"/>
              </a:p>
            </p:txBody>
          </p:sp>
        </mc:Choice>
        <mc:Fallback>
          <p:sp>
            <p:nvSpPr>
              <p:cNvPr id="7" name="CuadroTexto 6">
                <a:extLst>
                  <a:ext uri="{FF2B5EF4-FFF2-40B4-BE49-F238E27FC236}">
                    <a16:creationId xmlns:a16="http://schemas.microsoft.com/office/drawing/2014/main" id="{A104C3AF-2AA6-4137-9430-AC82DB53F159}"/>
                  </a:ext>
                </a:extLst>
              </p:cNvPr>
              <p:cNvSpPr txBox="1">
                <a:spLocks noRot="1" noChangeAspect="1" noMove="1" noResize="1" noEditPoints="1" noAdjustHandles="1" noChangeArrowheads="1" noChangeShapeType="1" noTextEdit="1"/>
              </p:cNvSpPr>
              <p:nvPr/>
            </p:nvSpPr>
            <p:spPr>
              <a:xfrm>
                <a:off x="5767567" y="1878030"/>
                <a:ext cx="2168524" cy="728789"/>
              </a:xfrm>
              <a:prstGeom prst="rect">
                <a:avLst/>
              </a:prstGeom>
              <a:blipFill>
                <a:blip r:embed="rId2"/>
                <a:stretch>
                  <a:fillRect l="-2339"/>
                </a:stretch>
              </a:blipFill>
            </p:spPr>
            <p:txBody>
              <a:bodyPr/>
              <a:lstStyle/>
              <a:p>
                <a:r>
                  <a:rPr lang="es-CO">
                    <a:noFill/>
                  </a:rPr>
                  <a:t> </a:t>
                </a:r>
              </a:p>
            </p:txBody>
          </p:sp>
        </mc:Fallback>
      </mc:AlternateContent>
      <p:sp>
        <p:nvSpPr>
          <p:cNvPr id="14" name="Rectángulo 13">
            <a:extLst>
              <a:ext uri="{FF2B5EF4-FFF2-40B4-BE49-F238E27FC236}">
                <a16:creationId xmlns:a16="http://schemas.microsoft.com/office/drawing/2014/main" id="{991CE3E9-04B0-3FF6-A753-DB17F3DAA398}"/>
              </a:ext>
            </a:extLst>
          </p:cNvPr>
          <p:cNvSpPr/>
          <p:nvPr/>
        </p:nvSpPr>
        <p:spPr bwMode="auto">
          <a:xfrm>
            <a:off x="5767567" y="1849206"/>
            <a:ext cx="1988315" cy="472164"/>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6F4430A0-3872-4B11-60B4-D036A287CF43}"/>
                  </a:ext>
                </a:extLst>
              </p:cNvPr>
              <p:cNvSpPr txBox="1"/>
              <p:nvPr/>
            </p:nvSpPr>
            <p:spPr>
              <a:xfrm>
                <a:off x="1275894" y="1836140"/>
                <a:ext cx="3544891" cy="486672"/>
              </a:xfrm>
              <a:prstGeom prst="rect">
                <a:avLst/>
              </a:prstGeom>
              <a:solidFill>
                <a:schemeClr val="bg1">
                  <a:lumMod val="85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ar-AE" sz="2400" b="1" i="1" smtClean="0">
                              <a:latin typeface="Cambria Math" panose="02040503050406030204" pitchFamily="18" charset="0"/>
                            </a:rPr>
                          </m:ctrlPr>
                        </m:sSupPr>
                        <m:e>
                          <m:r>
                            <a:rPr lang="ar-AE" sz="2400" b="1">
                              <a:latin typeface="Cambria Math" panose="02040503050406030204" pitchFamily="18" charset="0"/>
                            </a:rPr>
                            <m:t>𝐱</m:t>
                          </m:r>
                        </m:e>
                        <m:sup>
                          <m:d>
                            <m:dPr>
                              <m:ctrlPr>
                                <a:rPr lang="ar-AE" sz="2400" b="1" i="1">
                                  <a:latin typeface="Cambria Math" panose="02040503050406030204" pitchFamily="18" charset="0"/>
                                </a:rPr>
                              </m:ctrlPr>
                            </m:dPr>
                            <m:e>
                              <m:r>
                                <a:rPr lang="ar-AE" sz="2400" b="0" i="1">
                                  <a:latin typeface="Cambria Math" panose="02040503050406030204" pitchFamily="18" charset="0"/>
                                </a:rPr>
                                <m:t>𝑡</m:t>
                              </m:r>
                              <m:r>
                                <a:rPr lang="ar-AE" sz="2400" b="0" i="0">
                                  <a:latin typeface="Cambria Math" panose="02040503050406030204" pitchFamily="18" charset="0"/>
                                </a:rPr>
                                <m:t>+1</m:t>
                              </m:r>
                            </m:e>
                          </m:d>
                        </m:sup>
                      </m:sSup>
                      <m:r>
                        <a:rPr lang="ar-AE" sz="2400" b="0" i="0">
                          <a:latin typeface="Cambria Math" panose="02040503050406030204" pitchFamily="18" charset="0"/>
                        </a:rPr>
                        <m:t>=</m:t>
                      </m:r>
                      <m:sSup>
                        <m:sSupPr>
                          <m:ctrlPr>
                            <a:rPr lang="ar-AE" sz="2400" b="0" i="1">
                              <a:latin typeface="Cambria Math" panose="02040503050406030204" pitchFamily="18" charset="0"/>
                            </a:rPr>
                          </m:ctrlPr>
                        </m:sSupPr>
                        <m:e>
                          <m:r>
                            <a:rPr lang="ar-AE" sz="2400" b="1" i="0">
                              <a:latin typeface="Cambria Math" panose="02040503050406030204" pitchFamily="18" charset="0"/>
                            </a:rPr>
                            <m:t>𝐱</m:t>
                          </m:r>
                        </m:e>
                        <m:sup>
                          <m:d>
                            <m:dPr>
                              <m:ctrlPr>
                                <a:rPr lang="ar-AE" sz="2400" b="1" i="1">
                                  <a:latin typeface="Cambria Math" panose="02040503050406030204" pitchFamily="18" charset="0"/>
                                </a:rPr>
                              </m:ctrlPr>
                            </m:dPr>
                            <m:e>
                              <m:r>
                                <a:rPr lang="ar-AE" sz="2400" b="0" i="1">
                                  <a:latin typeface="Cambria Math" panose="02040503050406030204" pitchFamily="18" charset="0"/>
                                </a:rPr>
                                <m:t>𝑡</m:t>
                              </m:r>
                            </m:e>
                          </m:d>
                        </m:sup>
                      </m:sSup>
                      <m:r>
                        <a:rPr lang="ar-AE" sz="2400" b="0" i="0">
                          <a:latin typeface="Cambria Math" panose="02040503050406030204" pitchFamily="18" charset="0"/>
                        </a:rPr>
                        <m:t>+</m:t>
                      </m:r>
                      <m:sSup>
                        <m:sSupPr>
                          <m:ctrlPr>
                            <a:rPr lang="ar-AE" sz="2400" b="0" i="1">
                              <a:latin typeface="Cambria Math" panose="02040503050406030204" pitchFamily="18" charset="0"/>
                            </a:rPr>
                          </m:ctrlPr>
                        </m:sSupPr>
                        <m:e>
                          <m:r>
                            <a:rPr lang="ar-AE" sz="2400" b="0" i="1">
                              <a:latin typeface="Cambria Math" panose="02040503050406030204" pitchFamily="18" charset="0"/>
                            </a:rPr>
                            <m:t>𝛼</m:t>
                          </m:r>
                        </m:e>
                        <m:sup>
                          <m:d>
                            <m:dPr>
                              <m:ctrlPr>
                                <a:rPr lang="ar-AE" sz="2400" b="0" i="1">
                                  <a:latin typeface="Cambria Math" panose="02040503050406030204" pitchFamily="18" charset="0"/>
                                </a:rPr>
                              </m:ctrlPr>
                            </m:dPr>
                            <m:e>
                              <m:r>
                                <a:rPr lang="ar-AE" sz="2400" b="0" i="1">
                                  <a:latin typeface="Cambria Math" panose="02040503050406030204" pitchFamily="18" charset="0"/>
                                </a:rPr>
                                <m:t>𝑡</m:t>
                              </m:r>
                            </m:e>
                          </m:d>
                        </m:sup>
                      </m:sSup>
                      <m:r>
                        <m:rPr>
                          <m:sty m:val="p"/>
                        </m:rPr>
                        <a:rPr lang="el-GR" sz="2400" b="0" i="0">
                          <a:latin typeface="Cambria Math" panose="02040503050406030204" pitchFamily="18" charset="0"/>
                        </a:rPr>
                        <m:t>Δ</m:t>
                      </m:r>
                      <m:sSup>
                        <m:sSupPr>
                          <m:ctrlPr>
                            <a:rPr lang="ar-AE" sz="2400" b="0" i="1">
                              <a:latin typeface="Cambria Math" panose="02040503050406030204" pitchFamily="18" charset="0"/>
                            </a:rPr>
                          </m:ctrlPr>
                        </m:sSupPr>
                        <m:e>
                          <m:r>
                            <a:rPr lang="ar-AE" sz="2400" b="1" i="0">
                              <a:latin typeface="Cambria Math" panose="02040503050406030204" pitchFamily="18" charset="0"/>
                            </a:rPr>
                            <m:t>𝐱</m:t>
                          </m:r>
                        </m:e>
                        <m:sup>
                          <m:d>
                            <m:dPr>
                              <m:ctrlPr>
                                <a:rPr lang="ar-AE" sz="2400" b="1" i="1">
                                  <a:latin typeface="Cambria Math" panose="02040503050406030204" pitchFamily="18" charset="0"/>
                                </a:rPr>
                              </m:ctrlPr>
                            </m:dPr>
                            <m:e>
                              <m:r>
                                <a:rPr lang="ar-AE" sz="2400" b="0" i="1">
                                  <a:latin typeface="Cambria Math" panose="02040503050406030204" pitchFamily="18" charset="0"/>
                                </a:rPr>
                                <m:t>𝑡</m:t>
                              </m:r>
                            </m:e>
                          </m:d>
                        </m:sup>
                      </m:sSup>
                    </m:oMath>
                  </m:oMathPara>
                </a14:m>
                <a:endParaRPr lang="es-CO" sz="2400" dirty="0"/>
              </a:p>
            </p:txBody>
          </p:sp>
        </mc:Choice>
        <mc:Fallback>
          <p:sp>
            <p:nvSpPr>
              <p:cNvPr id="5" name="CuadroTexto 4">
                <a:extLst>
                  <a:ext uri="{FF2B5EF4-FFF2-40B4-BE49-F238E27FC236}">
                    <a16:creationId xmlns:a16="http://schemas.microsoft.com/office/drawing/2014/main" id="{6F4430A0-3872-4B11-60B4-D036A287CF43}"/>
                  </a:ext>
                </a:extLst>
              </p:cNvPr>
              <p:cNvSpPr txBox="1">
                <a:spLocks noRot="1" noChangeAspect="1" noMove="1" noResize="1" noEditPoints="1" noAdjustHandles="1" noChangeArrowheads="1" noChangeShapeType="1" noTextEdit="1"/>
              </p:cNvSpPr>
              <p:nvPr/>
            </p:nvSpPr>
            <p:spPr>
              <a:xfrm>
                <a:off x="1275894" y="1836140"/>
                <a:ext cx="3544891" cy="486672"/>
              </a:xfrm>
              <a:prstGeom prst="rect">
                <a:avLst/>
              </a:prstGeom>
              <a:blipFill>
                <a:blip r:embed="rId3"/>
                <a:stretch>
                  <a:fillRect/>
                </a:stretch>
              </a:blipFill>
            </p:spPr>
            <p:txBody>
              <a:bodyPr/>
              <a:lstStyle/>
              <a:p>
                <a:r>
                  <a:rPr lang="es-CO">
                    <a:noFill/>
                  </a:rPr>
                  <a:t> </a:t>
                </a:r>
              </a:p>
            </p:txBody>
          </p:sp>
        </mc:Fallback>
      </mc:AlternateContent>
      <p:pic>
        <p:nvPicPr>
          <p:cNvPr id="3074" name="Picture 2">
            <a:extLst>
              <a:ext uri="{FF2B5EF4-FFF2-40B4-BE49-F238E27FC236}">
                <a16:creationId xmlns:a16="http://schemas.microsoft.com/office/drawing/2014/main" id="{AAF50B92-F1FD-9DC7-A771-154964ED9F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108" y="2321370"/>
            <a:ext cx="7793665" cy="4386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829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29D916C8-A914-9213-5622-9F0DEC198FB2}"/>
            </a:ext>
          </a:extLst>
        </p:cNvPr>
        <p:cNvGrpSpPr/>
        <p:nvPr/>
      </p:nvGrpSpPr>
      <p:grpSpPr bwMode="auto">
        <a:xfrm>
          <a:off x="0" y="0"/>
          <a:ext cx="0" cy="0"/>
          <a:chOff x="0" y="0"/>
          <a:chExt cx="0" cy="0"/>
        </a:xfrm>
      </p:grpSpPr>
      <p:sp>
        <p:nvSpPr>
          <p:cNvPr id="2" name="Título 1">
            <a:extLst>
              <a:ext uri="{FF2B5EF4-FFF2-40B4-BE49-F238E27FC236}">
                <a16:creationId xmlns:a16="http://schemas.microsoft.com/office/drawing/2014/main" id="{147FD125-9819-21AA-6E7F-CD88025C9DDD}"/>
              </a:ext>
            </a:extLst>
          </p:cNvPr>
          <p:cNvSpPr>
            <a:spLocks noGrp="1"/>
          </p:cNvSpPr>
          <p:nvPr>
            <p:ph type="title"/>
          </p:nvPr>
        </p:nvSpPr>
        <p:spPr bwMode="auto"/>
        <p:txBody>
          <a:bodyPr/>
          <a:lstStyle/>
          <a:p>
            <a:pPr>
              <a:defRPr/>
            </a:pPr>
            <a:r>
              <a:rPr lang="es-CO"/>
              <a:t>Ejercicio</a:t>
            </a:r>
            <a:endParaRPr lang="en-US"/>
          </a:p>
        </p:txBody>
      </p:sp>
      <p:sp>
        <p:nvSpPr>
          <p:cNvPr id="10" name="Marcador de texto 2">
            <a:extLst>
              <a:ext uri="{FF2B5EF4-FFF2-40B4-BE49-F238E27FC236}">
                <a16:creationId xmlns:a16="http://schemas.microsoft.com/office/drawing/2014/main" id="{5B098052-6412-5BBC-168E-A00B84B2F756}"/>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18" name="2 Marcador de número de diapositiva">
            <a:extLst>
              <a:ext uri="{FF2B5EF4-FFF2-40B4-BE49-F238E27FC236}">
                <a16:creationId xmlns:a16="http://schemas.microsoft.com/office/drawing/2014/main" id="{957F58C2-E912-8976-6745-8C550CE993AF}"/>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12</a:t>
            </a:fld>
            <a:endParaRPr lang="en-US" sz="1400">
              <a:latin typeface="Times New Roman"/>
            </a:endParaRPr>
          </a:p>
        </p:txBody>
      </p:sp>
      <p:sp>
        <p:nvSpPr>
          <p:cNvPr id="3" name="Rectangle 2">
            <a:extLst>
              <a:ext uri="{FF2B5EF4-FFF2-40B4-BE49-F238E27FC236}">
                <a16:creationId xmlns:a16="http://schemas.microsoft.com/office/drawing/2014/main" id="{C054C83E-A03B-E423-8336-F07055776C9B}"/>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B723B441-A8E3-1D3C-12C6-F4F0D9F48D42}"/>
                  </a:ext>
                </a:extLst>
              </p:cNvPr>
              <p:cNvSpPr txBox="1"/>
              <p:nvPr/>
            </p:nvSpPr>
            <p:spPr bwMode="auto">
              <a:xfrm>
                <a:off x="633731" y="1972292"/>
                <a:ext cx="3544891" cy="4866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ar-AE" sz="2400" b="1" i="1" smtClean="0">
                              <a:solidFill>
                                <a:srgbClr val="0070C0"/>
                              </a:solidFill>
                              <a:latin typeface="Cambria Math" panose="02040503050406030204" pitchFamily="18" charset="0"/>
                            </a:rPr>
                          </m:ctrlPr>
                        </m:sSupPr>
                        <m:e>
                          <m:r>
                            <a:rPr lang="ar-AE" sz="2400" b="1">
                              <a:solidFill>
                                <a:srgbClr val="0070C0"/>
                              </a:solidFill>
                              <a:latin typeface="Cambria Math" panose="02040503050406030204" pitchFamily="18" charset="0"/>
                            </a:rPr>
                            <m:t>𝐱</m:t>
                          </m:r>
                        </m:e>
                        <m:sup>
                          <m:d>
                            <m:dPr>
                              <m:ctrlPr>
                                <a:rPr lang="ar-AE" sz="2400" b="1" i="1">
                                  <a:solidFill>
                                    <a:srgbClr val="0070C0"/>
                                  </a:solidFill>
                                  <a:latin typeface="Cambria Math" panose="02040503050406030204" pitchFamily="18" charset="0"/>
                                </a:rPr>
                              </m:ctrlPr>
                            </m:dPr>
                            <m:e>
                              <m:r>
                                <a:rPr lang="ar-AE" sz="2400" b="0" i="1">
                                  <a:solidFill>
                                    <a:srgbClr val="0070C0"/>
                                  </a:solidFill>
                                  <a:latin typeface="Cambria Math" panose="02040503050406030204" pitchFamily="18" charset="0"/>
                                </a:rPr>
                                <m:t>𝑡</m:t>
                              </m:r>
                              <m:r>
                                <a:rPr lang="ar-AE" sz="2400" b="0" i="0">
                                  <a:solidFill>
                                    <a:srgbClr val="0070C0"/>
                                  </a:solidFill>
                                  <a:latin typeface="Cambria Math" panose="02040503050406030204" pitchFamily="18" charset="0"/>
                                </a:rPr>
                                <m:t>+1</m:t>
                              </m:r>
                            </m:e>
                          </m:d>
                        </m:sup>
                      </m:sSup>
                      <m:r>
                        <a:rPr lang="ar-AE" sz="2400" b="0" i="0">
                          <a:latin typeface="Cambria Math" panose="02040503050406030204" pitchFamily="18" charset="0"/>
                        </a:rPr>
                        <m:t>=</m:t>
                      </m:r>
                      <m:sSup>
                        <m:sSupPr>
                          <m:ctrlPr>
                            <a:rPr lang="ar-AE" sz="2400" b="0" i="1" smtClean="0">
                              <a:solidFill>
                                <a:schemeClr val="accent6">
                                  <a:lumMod val="75000"/>
                                </a:schemeClr>
                              </a:solidFill>
                              <a:latin typeface="Cambria Math" panose="02040503050406030204" pitchFamily="18" charset="0"/>
                            </a:rPr>
                          </m:ctrlPr>
                        </m:sSupPr>
                        <m:e>
                          <m:r>
                            <a:rPr lang="ar-AE" sz="2400" b="1" i="0">
                              <a:solidFill>
                                <a:schemeClr val="accent6">
                                  <a:lumMod val="75000"/>
                                </a:schemeClr>
                              </a:solidFill>
                              <a:latin typeface="Cambria Math" panose="02040503050406030204" pitchFamily="18" charset="0"/>
                            </a:rPr>
                            <m:t>𝐱</m:t>
                          </m:r>
                        </m:e>
                        <m:sup>
                          <m:d>
                            <m:dPr>
                              <m:ctrlPr>
                                <a:rPr lang="ar-AE" sz="2400" b="1" i="1">
                                  <a:solidFill>
                                    <a:schemeClr val="accent6">
                                      <a:lumMod val="75000"/>
                                    </a:schemeClr>
                                  </a:solidFill>
                                  <a:latin typeface="Cambria Math" panose="02040503050406030204" pitchFamily="18" charset="0"/>
                                </a:rPr>
                              </m:ctrlPr>
                            </m:dPr>
                            <m:e>
                              <m:r>
                                <a:rPr lang="ar-AE" sz="2400" b="0" i="1">
                                  <a:solidFill>
                                    <a:schemeClr val="accent6">
                                      <a:lumMod val="75000"/>
                                    </a:schemeClr>
                                  </a:solidFill>
                                  <a:latin typeface="Cambria Math" panose="02040503050406030204" pitchFamily="18" charset="0"/>
                                </a:rPr>
                                <m:t>𝑡</m:t>
                              </m:r>
                            </m:e>
                          </m:d>
                        </m:sup>
                      </m:sSup>
                      <m:r>
                        <a:rPr lang="ar-AE" sz="2400" b="0" i="0">
                          <a:latin typeface="Cambria Math" panose="02040503050406030204" pitchFamily="18" charset="0"/>
                        </a:rPr>
                        <m:t>+</m:t>
                      </m:r>
                      <m:sSup>
                        <m:sSupPr>
                          <m:ctrlPr>
                            <a:rPr lang="ar-AE" sz="2400" b="0" i="1" smtClean="0">
                              <a:solidFill>
                                <a:srgbClr val="FF0000"/>
                              </a:solidFill>
                              <a:latin typeface="Cambria Math" panose="02040503050406030204" pitchFamily="18" charset="0"/>
                            </a:rPr>
                          </m:ctrlPr>
                        </m:sSupPr>
                        <m:e>
                          <m:r>
                            <a:rPr lang="ar-AE" sz="2400" b="0" i="1">
                              <a:solidFill>
                                <a:srgbClr val="FF0000"/>
                              </a:solidFill>
                              <a:latin typeface="Cambria Math" panose="02040503050406030204" pitchFamily="18" charset="0"/>
                            </a:rPr>
                            <m:t>𝛼</m:t>
                          </m:r>
                        </m:e>
                        <m:sup>
                          <m:d>
                            <m:dPr>
                              <m:ctrlPr>
                                <a:rPr lang="ar-AE" sz="2400" b="0" i="1">
                                  <a:solidFill>
                                    <a:srgbClr val="FF0000"/>
                                  </a:solidFill>
                                  <a:latin typeface="Cambria Math" panose="02040503050406030204" pitchFamily="18" charset="0"/>
                                </a:rPr>
                              </m:ctrlPr>
                            </m:dPr>
                            <m:e>
                              <m:r>
                                <a:rPr lang="ar-AE" sz="2400" b="0" i="1">
                                  <a:solidFill>
                                    <a:srgbClr val="FF0000"/>
                                  </a:solidFill>
                                  <a:latin typeface="Cambria Math" panose="02040503050406030204" pitchFamily="18" charset="0"/>
                                </a:rPr>
                                <m:t>𝑡</m:t>
                              </m:r>
                            </m:e>
                          </m:d>
                        </m:sup>
                      </m:sSup>
                      <m:r>
                        <m:rPr>
                          <m:sty m:val="p"/>
                        </m:rPr>
                        <a:rPr lang="el-GR" sz="2400" b="0" i="0" smtClean="0">
                          <a:solidFill>
                            <a:srgbClr val="FFC000"/>
                          </a:solidFill>
                          <a:latin typeface="Cambria Math" panose="02040503050406030204" pitchFamily="18" charset="0"/>
                        </a:rPr>
                        <m:t>Δ</m:t>
                      </m:r>
                      <m:sSup>
                        <m:sSupPr>
                          <m:ctrlPr>
                            <a:rPr lang="ar-AE" sz="2400" b="0" i="1" smtClean="0">
                              <a:solidFill>
                                <a:srgbClr val="00B050"/>
                              </a:solidFill>
                              <a:latin typeface="Cambria Math" panose="02040503050406030204" pitchFamily="18" charset="0"/>
                            </a:rPr>
                          </m:ctrlPr>
                        </m:sSupPr>
                        <m:e>
                          <m:r>
                            <a:rPr lang="ar-AE" sz="2400" b="1" i="0">
                              <a:solidFill>
                                <a:srgbClr val="00B050"/>
                              </a:solidFill>
                              <a:latin typeface="Cambria Math" panose="02040503050406030204" pitchFamily="18" charset="0"/>
                            </a:rPr>
                            <m:t>𝐱</m:t>
                          </m:r>
                        </m:e>
                        <m:sup>
                          <m:d>
                            <m:dPr>
                              <m:ctrlPr>
                                <a:rPr lang="ar-AE" sz="2400" b="1" i="1">
                                  <a:solidFill>
                                    <a:srgbClr val="00B050"/>
                                  </a:solidFill>
                                  <a:latin typeface="Cambria Math" panose="02040503050406030204" pitchFamily="18" charset="0"/>
                                </a:rPr>
                              </m:ctrlPr>
                            </m:dPr>
                            <m:e>
                              <m:r>
                                <a:rPr lang="ar-AE" sz="2400" b="0" i="1">
                                  <a:solidFill>
                                    <a:srgbClr val="00B050"/>
                                  </a:solidFill>
                                  <a:latin typeface="Cambria Math" panose="02040503050406030204" pitchFamily="18" charset="0"/>
                                </a:rPr>
                                <m:t>𝑡</m:t>
                              </m:r>
                            </m:e>
                          </m:d>
                        </m:sup>
                      </m:sSup>
                    </m:oMath>
                  </m:oMathPara>
                </a14:m>
                <a:endParaRPr lang="es-CO" sz="2400" dirty="0"/>
              </a:p>
            </p:txBody>
          </p:sp>
        </mc:Choice>
        <mc:Fallback>
          <p:sp>
            <p:nvSpPr>
              <p:cNvPr id="4" name="CuadroTexto 3">
                <a:extLst>
                  <a:ext uri="{FF2B5EF4-FFF2-40B4-BE49-F238E27FC236}">
                    <a16:creationId xmlns:a16="http://schemas.microsoft.com/office/drawing/2014/main" id="{B723B441-A8E3-1D3C-12C6-F4F0D9F48D42}"/>
                  </a:ext>
                </a:extLst>
              </p:cNvPr>
              <p:cNvSpPr txBox="1">
                <a:spLocks noRot="1" noChangeAspect="1" noMove="1" noResize="1" noEditPoints="1" noAdjustHandles="1" noChangeArrowheads="1" noChangeShapeType="1" noTextEdit="1"/>
              </p:cNvSpPr>
              <p:nvPr/>
            </p:nvSpPr>
            <p:spPr bwMode="auto">
              <a:xfrm>
                <a:off x="633731" y="1972292"/>
                <a:ext cx="3544891" cy="486672"/>
              </a:xfrm>
              <a:prstGeom prst="rect">
                <a:avLst/>
              </a:prstGeom>
              <a:blipFill>
                <a:blip r:embed="rId2"/>
                <a:stretch>
                  <a:fillRect/>
                </a:stretch>
              </a:blipFill>
            </p:spPr>
            <p:txBody>
              <a:bodyPr/>
              <a:lstStyle/>
              <a:p>
                <a:r>
                  <a:rPr lang="es-CO">
                    <a:noFill/>
                  </a:rPr>
                  <a:t> </a:t>
                </a:r>
              </a:p>
            </p:txBody>
          </p:sp>
        </mc:Fallback>
      </mc:AlternateContent>
      <p:pic>
        <p:nvPicPr>
          <p:cNvPr id="5122" name="Picture 2">
            <a:extLst>
              <a:ext uri="{FF2B5EF4-FFF2-40B4-BE49-F238E27FC236}">
                <a16:creationId xmlns:a16="http://schemas.microsoft.com/office/drawing/2014/main" id="{14FF1B0D-7DDC-1C6F-F7E1-7271C0C2C5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432" y="2912287"/>
            <a:ext cx="3733491" cy="384411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BBB9320-DC85-083D-EFF6-CD0D9EA6CC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4873" y="2912287"/>
            <a:ext cx="3318336" cy="329068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1" name="CuadroTexto 20">
                <a:extLst>
                  <a:ext uri="{FF2B5EF4-FFF2-40B4-BE49-F238E27FC236}">
                    <a16:creationId xmlns:a16="http://schemas.microsoft.com/office/drawing/2014/main" id="{1A555EAE-FC0A-6EF3-FFCA-13DC5DF4802E}"/>
                  </a:ext>
                </a:extLst>
              </p:cNvPr>
              <p:cNvSpPr txBox="1"/>
              <p:nvPr/>
            </p:nvSpPr>
            <p:spPr>
              <a:xfrm>
                <a:off x="5528930" y="1984796"/>
                <a:ext cx="259378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s-CO" sz="2400" smtClean="0">
                          <a:solidFill>
                            <a:srgbClr val="0070C0"/>
                          </a:solidFill>
                          <a:latin typeface="Cambria Math" panose="02040503050406030204" pitchFamily="18" charset="0"/>
                        </a:rPr>
                        <m:t>θ</m:t>
                      </m:r>
                      <m:r>
                        <a:rPr lang="es-CO" sz="2400" i="0">
                          <a:latin typeface="Cambria Math" panose="02040503050406030204" pitchFamily="18" charset="0"/>
                        </a:rPr>
                        <m:t>≔</m:t>
                      </m:r>
                      <m:r>
                        <m:rPr>
                          <m:sty m:val="p"/>
                        </m:rPr>
                        <a:rPr lang="es-CO" sz="2400" i="0" smtClean="0">
                          <a:solidFill>
                            <a:schemeClr val="accent6">
                              <a:lumMod val="75000"/>
                            </a:schemeClr>
                          </a:solidFill>
                          <a:latin typeface="Cambria Math" panose="02040503050406030204" pitchFamily="18" charset="0"/>
                        </a:rPr>
                        <m:t>θ</m:t>
                      </m:r>
                      <m:r>
                        <a:rPr lang="es-CO" sz="2400" i="0">
                          <a:latin typeface="Cambria Math" panose="02040503050406030204" pitchFamily="18" charset="0"/>
                        </a:rPr>
                        <m:t>−</m:t>
                      </m:r>
                      <m:r>
                        <m:rPr>
                          <m:sty m:val="p"/>
                        </m:rPr>
                        <a:rPr lang="es-CO" sz="2400" i="0" smtClean="0">
                          <a:solidFill>
                            <a:srgbClr val="FF0000"/>
                          </a:solidFill>
                          <a:latin typeface="Cambria Math" panose="02040503050406030204" pitchFamily="18" charset="0"/>
                        </a:rPr>
                        <m:t>η</m:t>
                      </m:r>
                      <m:sSub>
                        <m:sSubPr>
                          <m:ctrlPr>
                            <a:rPr lang="es-CO" sz="2400" i="1" smtClean="0">
                              <a:solidFill>
                                <a:srgbClr val="FFC000"/>
                              </a:solidFill>
                              <a:latin typeface="Cambria Math" panose="02040503050406030204" pitchFamily="18" charset="0"/>
                            </a:rPr>
                          </m:ctrlPr>
                        </m:sSubPr>
                        <m:e>
                          <m:r>
                            <m:rPr>
                              <m:sty m:val="p"/>
                            </m:rPr>
                            <a:rPr lang="es-CO" sz="2400" i="0">
                              <a:solidFill>
                                <a:srgbClr val="FFC000"/>
                              </a:solidFill>
                              <a:latin typeface="Cambria Math" panose="02040503050406030204" pitchFamily="18" charset="0"/>
                            </a:rPr>
                            <m:t>∇</m:t>
                          </m:r>
                        </m:e>
                        <m:sub>
                          <m:r>
                            <m:rPr>
                              <m:sty m:val="p"/>
                            </m:rPr>
                            <a:rPr lang="es-CO" sz="2400" i="0">
                              <a:solidFill>
                                <a:srgbClr val="FFC000"/>
                              </a:solidFill>
                              <a:latin typeface="Cambria Math" panose="02040503050406030204" pitchFamily="18" charset="0"/>
                            </a:rPr>
                            <m:t>θ</m:t>
                          </m:r>
                        </m:sub>
                      </m:sSub>
                      <m:r>
                        <a:rPr lang="es-CO" sz="2400" i="1" smtClean="0">
                          <a:solidFill>
                            <a:srgbClr val="00B050"/>
                          </a:solidFill>
                          <a:latin typeface="Cambria Math" panose="02040503050406030204" pitchFamily="18" charset="0"/>
                        </a:rPr>
                        <m:t>𝐽</m:t>
                      </m:r>
                      <m:d>
                        <m:dPr>
                          <m:ctrlPr>
                            <a:rPr lang="es-CO" sz="2400" i="1">
                              <a:solidFill>
                                <a:srgbClr val="00B050"/>
                              </a:solidFill>
                              <a:latin typeface="Cambria Math" panose="02040503050406030204" pitchFamily="18" charset="0"/>
                            </a:rPr>
                          </m:ctrlPr>
                        </m:dPr>
                        <m:e>
                          <m:r>
                            <m:rPr>
                              <m:sty m:val="p"/>
                            </m:rPr>
                            <a:rPr lang="es-CO" sz="2400" i="0">
                              <a:solidFill>
                                <a:srgbClr val="00B050"/>
                              </a:solidFill>
                              <a:latin typeface="Cambria Math" panose="02040503050406030204" pitchFamily="18" charset="0"/>
                            </a:rPr>
                            <m:t>θ</m:t>
                          </m:r>
                        </m:e>
                      </m:d>
                    </m:oMath>
                  </m:oMathPara>
                </a14:m>
                <a:endParaRPr lang="es-CO" sz="2400" dirty="0"/>
              </a:p>
            </p:txBody>
          </p:sp>
        </mc:Choice>
        <mc:Fallback>
          <p:sp>
            <p:nvSpPr>
              <p:cNvPr id="21" name="CuadroTexto 20">
                <a:extLst>
                  <a:ext uri="{FF2B5EF4-FFF2-40B4-BE49-F238E27FC236}">
                    <a16:creationId xmlns:a16="http://schemas.microsoft.com/office/drawing/2014/main" id="{1A555EAE-FC0A-6EF3-FFCA-13DC5DF4802E}"/>
                  </a:ext>
                </a:extLst>
              </p:cNvPr>
              <p:cNvSpPr txBox="1">
                <a:spLocks noRot="1" noChangeAspect="1" noMove="1" noResize="1" noEditPoints="1" noAdjustHandles="1" noChangeArrowheads="1" noChangeShapeType="1" noTextEdit="1"/>
              </p:cNvSpPr>
              <p:nvPr/>
            </p:nvSpPr>
            <p:spPr>
              <a:xfrm>
                <a:off x="5528930" y="1984796"/>
                <a:ext cx="2593786" cy="461665"/>
              </a:xfrm>
              <a:prstGeom prst="rect">
                <a:avLst/>
              </a:prstGeom>
              <a:blipFill>
                <a:blip r:embed="rId5"/>
                <a:stretch>
                  <a:fillRect b="-16216"/>
                </a:stretch>
              </a:blipFill>
            </p:spPr>
            <p:txBody>
              <a:bodyPr/>
              <a:lstStyle/>
              <a:p>
                <a:r>
                  <a:rPr lang="es-CO">
                    <a:noFill/>
                  </a:rPr>
                  <a:t> </a:t>
                </a:r>
              </a:p>
            </p:txBody>
          </p:sp>
        </mc:Fallback>
      </mc:AlternateContent>
      <p:cxnSp>
        <p:nvCxnSpPr>
          <p:cNvPr id="23" name="Conector recto de flecha 22">
            <a:extLst>
              <a:ext uri="{FF2B5EF4-FFF2-40B4-BE49-F238E27FC236}">
                <a16:creationId xmlns:a16="http://schemas.microsoft.com/office/drawing/2014/main" id="{CB9B9001-AE4B-E59E-3C51-28B40FDA2BC2}"/>
              </a:ext>
            </a:extLst>
          </p:cNvPr>
          <p:cNvCxnSpPr>
            <a:cxnSpLocks/>
            <a:stCxn id="4" idx="3"/>
            <a:endCxn id="21" idx="1"/>
          </p:cNvCxnSpPr>
          <p:nvPr/>
        </p:nvCxnSpPr>
        <p:spPr>
          <a:xfrm>
            <a:off x="4178622" y="2215628"/>
            <a:ext cx="135030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009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96032F9-F5E8-07B8-9563-5F1937661C15}"/>
            </a:ext>
          </a:extLst>
        </p:cNvPr>
        <p:cNvGrpSpPr/>
        <p:nvPr/>
      </p:nvGrpSpPr>
      <p:grpSpPr bwMode="auto">
        <a:xfrm>
          <a:off x="0" y="0"/>
          <a:ext cx="0" cy="0"/>
          <a:chOff x="0" y="0"/>
          <a:chExt cx="0" cy="0"/>
        </a:xfrm>
      </p:grpSpPr>
      <p:sp>
        <p:nvSpPr>
          <p:cNvPr id="2" name="Título 1">
            <a:extLst>
              <a:ext uri="{FF2B5EF4-FFF2-40B4-BE49-F238E27FC236}">
                <a16:creationId xmlns:a16="http://schemas.microsoft.com/office/drawing/2014/main" id="{31CB77A1-681E-D8FA-6F9E-4EADAA538DF0}"/>
              </a:ext>
            </a:extLst>
          </p:cNvPr>
          <p:cNvSpPr>
            <a:spLocks noGrp="1"/>
          </p:cNvSpPr>
          <p:nvPr>
            <p:ph type="title"/>
          </p:nvPr>
        </p:nvSpPr>
        <p:spPr bwMode="auto"/>
        <p:txBody>
          <a:bodyPr/>
          <a:lstStyle/>
          <a:p>
            <a:pPr>
              <a:defRPr/>
            </a:pPr>
            <a:r>
              <a:rPr lang="es-CO"/>
              <a:t>Ejercicio</a:t>
            </a:r>
            <a:endParaRPr lang="en-US"/>
          </a:p>
        </p:txBody>
      </p:sp>
      <p:sp>
        <p:nvSpPr>
          <p:cNvPr id="10" name="Marcador de texto 2">
            <a:extLst>
              <a:ext uri="{FF2B5EF4-FFF2-40B4-BE49-F238E27FC236}">
                <a16:creationId xmlns:a16="http://schemas.microsoft.com/office/drawing/2014/main" id="{2A21D3A6-91B9-878E-4441-1D8FD31EE509}"/>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18" name="2 Marcador de número de diapositiva">
            <a:extLst>
              <a:ext uri="{FF2B5EF4-FFF2-40B4-BE49-F238E27FC236}">
                <a16:creationId xmlns:a16="http://schemas.microsoft.com/office/drawing/2014/main" id="{CE9F7AE5-F02A-0D67-BBAF-134F6A681F4C}"/>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13</a:t>
            </a:fld>
            <a:endParaRPr lang="en-US" sz="1400">
              <a:latin typeface="Times New Roman"/>
            </a:endParaRPr>
          </a:p>
        </p:txBody>
      </p:sp>
      <p:sp>
        <p:nvSpPr>
          <p:cNvPr id="3" name="Rectangle 2">
            <a:extLst>
              <a:ext uri="{FF2B5EF4-FFF2-40B4-BE49-F238E27FC236}">
                <a16:creationId xmlns:a16="http://schemas.microsoft.com/office/drawing/2014/main" id="{456C8472-ED06-A19B-B275-66B74742171C}"/>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sp>
        <p:nvSpPr>
          <p:cNvPr id="4" name="Rectangle 2">
            <a:extLst>
              <a:ext uri="{FF2B5EF4-FFF2-40B4-BE49-F238E27FC236}">
                <a16:creationId xmlns:a16="http://schemas.microsoft.com/office/drawing/2014/main" id="{C1DC3A27-02FF-DD42-3F51-8083474D70AA}"/>
              </a:ext>
            </a:extLst>
          </p:cNvPr>
          <p:cNvSpPr>
            <a:spLocks noChangeArrowheads="1"/>
          </p:cNvSpPr>
          <p:nvPr/>
        </p:nvSpPr>
        <p:spPr bwMode="auto">
          <a:xfrm>
            <a:off x="1507066" y="181861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5" name="Imagen 4">
            <a:extLst>
              <a:ext uri="{FF2B5EF4-FFF2-40B4-BE49-F238E27FC236}">
                <a16:creationId xmlns:a16="http://schemas.microsoft.com/office/drawing/2014/main" id="{28B45DF8-C5A3-B7E2-F7B5-3B33835DDCAA}"/>
              </a:ext>
            </a:extLst>
          </p:cNvPr>
          <p:cNvPicPr>
            <a:picLocks noChangeAspect="1"/>
          </p:cNvPicPr>
          <p:nvPr/>
        </p:nvPicPr>
        <p:blipFill>
          <a:blip r:embed="rId2"/>
          <a:stretch>
            <a:fillRect/>
          </a:stretch>
        </p:blipFill>
        <p:spPr>
          <a:xfrm>
            <a:off x="390576" y="1661278"/>
            <a:ext cx="6162624" cy="4970251"/>
          </a:xfrm>
          <a:prstGeom prst="rect">
            <a:avLst/>
          </a:prstGeom>
        </p:spPr>
      </p:pic>
    </p:spTree>
    <p:extLst>
      <p:ext uri="{BB962C8B-B14F-4D97-AF65-F5344CB8AC3E}">
        <p14:creationId xmlns:p14="http://schemas.microsoft.com/office/powerpoint/2010/main" val="331581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es-CO" dirty="0"/>
              <a:t>Ejercicio</a:t>
            </a:r>
            <a:endParaRPr lang="en-US" dirty="0"/>
          </a:p>
        </p:txBody>
      </p:sp>
      <p:sp>
        <p:nvSpPr>
          <p:cNvPr id="10" name="Marcador de texto 2"/>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18" name="2 Marcador de número de diapositiva"/>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2</a:t>
            </a:fld>
            <a:endParaRPr lang="en-US" sz="1400">
              <a:latin typeface="Times New Roman"/>
            </a:endParaRPr>
          </a:p>
        </p:txBody>
      </p:sp>
      <p:sp>
        <p:nvSpPr>
          <p:cNvPr id="3" name="Rectangle 2">
            <a:extLst>
              <a:ext uri="{FF2B5EF4-FFF2-40B4-BE49-F238E27FC236}">
                <a16:creationId xmlns:a16="http://schemas.microsoft.com/office/drawing/2014/main" id="{830E60EC-0850-9E5D-3EB4-9FD58A6A8B9E}"/>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pic>
        <p:nvPicPr>
          <p:cNvPr id="1025" name="Imagen 3">
            <a:extLst>
              <a:ext uri="{FF2B5EF4-FFF2-40B4-BE49-F238E27FC236}">
                <a16:creationId xmlns:a16="http://schemas.microsoft.com/office/drawing/2014/main" id="{D18A053D-CA9F-60E6-82F9-5D54FB012D2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90575" y="1679055"/>
            <a:ext cx="3504091" cy="1975033"/>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9603D11F-15A6-F8D3-76E1-8967E3B15CA7}"/>
              </a:ext>
            </a:extLst>
          </p:cNvPr>
          <p:cNvSpPr txBox="1"/>
          <p:nvPr/>
        </p:nvSpPr>
        <p:spPr>
          <a:xfrm>
            <a:off x="3980660" y="1982613"/>
            <a:ext cx="4963555" cy="1754326"/>
          </a:xfrm>
          <a:prstGeom prst="rect">
            <a:avLst/>
          </a:prstGeom>
          <a:noFill/>
        </p:spPr>
        <p:txBody>
          <a:bodyPr wrap="square">
            <a:spAutoFit/>
          </a:bodyPr>
          <a:lstStyle/>
          <a:p>
            <a:pPr algn="just">
              <a:buNone/>
            </a:pPr>
            <a:r>
              <a:rPr lang="es-CO" dirty="0">
                <a:effectLst/>
                <a:latin typeface="+mj-lt"/>
                <a:ea typeface="Times New Roman" panose="02020603050405020304" pitchFamily="18" charset="0"/>
              </a:rPr>
              <a:t>La </a:t>
            </a:r>
            <a:r>
              <a:rPr lang="es-CO" b="1" dirty="0">
                <a:effectLst/>
                <a:latin typeface="+mj-lt"/>
                <a:ea typeface="Times New Roman" panose="02020603050405020304" pitchFamily="18" charset="0"/>
              </a:rPr>
              <a:t>tortuga carey (</a:t>
            </a:r>
            <a:r>
              <a:rPr lang="es-CO" b="1" i="1" dirty="0" err="1">
                <a:effectLst/>
                <a:latin typeface="+mj-lt"/>
                <a:ea typeface="Times New Roman" panose="02020603050405020304" pitchFamily="18" charset="0"/>
              </a:rPr>
              <a:t>Eretmochelys</a:t>
            </a:r>
            <a:r>
              <a:rPr lang="es-CO" b="1" i="1" dirty="0">
                <a:effectLst/>
                <a:latin typeface="+mj-lt"/>
                <a:ea typeface="Times New Roman" panose="02020603050405020304" pitchFamily="18" charset="0"/>
              </a:rPr>
              <a:t> </a:t>
            </a:r>
            <a:r>
              <a:rPr lang="es-CO" b="1" i="1" dirty="0" err="1">
                <a:effectLst/>
                <a:latin typeface="+mj-lt"/>
                <a:ea typeface="Times New Roman" panose="02020603050405020304" pitchFamily="18" charset="0"/>
              </a:rPr>
              <a:t>imbricata</a:t>
            </a:r>
            <a:r>
              <a:rPr lang="es-CO" b="1" dirty="0">
                <a:effectLst/>
                <a:latin typeface="+mj-lt"/>
                <a:ea typeface="Times New Roman" panose="02020603050405020304" pitchFamily="18" charset="0"/>
              </a:rPr>
              <a:t>)</a:t>
            </a:r>
            <a:r>
              <a:rPr lang="es-CO" dirty="0">
                <a:effectLst/>
                <a:latin typeface="+mj-lt"/>
                <a:ea typeface="Times New Roman" panose="02020603050405020304" pitchFamily="18" charset="0"/>
              </a:rPr>
              <a:t> es una de las especies marinas más amenazadas del Caribe colombiano. Este reptil cumple un papel clave en el equilibrio de los arrecifes de coral, al alimentarse de esponjas y evitar que estas desplacen a los corales. </a:t>
            </a:r>
          </a:p>
        </p:txBody>
      </p:sp>
      <p:sp>
        <p:nvSpPr>
          <p:cNvPr id="7" name="CuadroTexto 6">
            <a:extLst>
              <a:ext uri="{FF2B5EF4-FFF2-40B4-BE49-F238E27FC236}">
                <a16:creationId xmlns:a16="http://schemas.microsoft.com/office/drawing/2014/main" id="{2E42DB36-72C7-A34E-C6FD-836ACE2B1138}"/>
              </a:ext>
            </a:extLst>
          </p:cNvPr>
          <p:cNvSpPr txBox="1"/>
          <p:nvPr/>
        </p:nvSpPr>
        <p:spPr>
          <a:xfrm>
            <a:off x="346315" y="4742982"/>
            <a:ext cx="8597900" cy="1200329"/>
          </a:xfrm>
          <a:prstGeom prst="rect">
            <a:avLst/>
          </a:prstGeom>
          <a:noFill/>
        </p:spPr>
        <p:txBody>
          <a:bodyPr wrap="square">
            <a:spAutoFit/>
          </a:bodyPr>
          <a:lstStyle/>
          <a:p>
            <a:pPr algn="just"/>
            <a:r>
              <a:rPr lang="es-CO" dirty="0">
                <a:effectLst/>
                <a:latin typeface="+mj-lt"/>
                <a:ea typeface="Times New Roman" panose="02020603050405020304" pitchFamily="18" charset="0"/>
              </a:rPr>
              <a:t>Por esta razón, diferentes organizaciones ambientales y centros de investigación en Colombia llevan a cabo estudios en áreas costeras y marinas estratégicas con el fin de comprender mejor las amenazas que enfrenta la especie y promover acciones de conservación.</a:t>
            </a:r>
            <a:endParaRPr lang="es-CO" dirty="0">
              <a:latin typeface="+mj-lt"/>
            </a:endParaRPr>
          </a:p>
        </p:txBody>
      </p:sp>
      <p:sp>
        <p:nvSpPr>
          <p:cNvPr id="9" name="CuadroTexto 8">
            <a:extLst>
              <a:ext uri="{FF2B5EF4-FFF2-40B4-BE49-F238E27FC236}">
                <a16:creationId xmlns:a16="http://schemas.microsoft.com/office/drawing/2014/main" id="{C6A1192D-6756-D521-5995-F2121E3CD9BD}"/>
              </a:ext>
            </a:extLst>
          </p:cNvPr>
          <p:cNvSpPr txBox="1"/>
          <p:nvPr/>
        </p:nvSpPr>
        <p:spPr>
          <a:xfrm>
            <a:off x="346315" y="3736870"/>
            <a:ext cx="8597900" cy="923330"/>
          </a:xfrm>
          <a:prstGeom prst="rect">
            <a:avLst/>
          </a:prstGeom>
          <a:noFill/>
        </p:spPr>
        <p:txBody>
          <a:bodyPr wrap="square">
            <a:spAutoFit/>
          </a:bodyPr>
          <a:lstStyle/>
          <a:p>
            <a:pPr algn="just"/>
            <a:r>
              <a:rPr lang="es-CO" sz="1800" dirty="0">
                <a:effectLst/>
                <a:latin typeface="+mj-lt"/>
                <a:ea typeface="Times New Roman" panose="02020603050405020304" pitchFamily="18" charset="0"/>
              </a:rPr>
              <a:t>Actualmente, según la Unión Internacional para la Conservación de la Naturaleza (UICN), la tortuga carey se encuentra en la categoría </a:t>
            </a:r>
            <a:r>
              <a:rPr lang="es-CO" sz="1800" b="1" dirty="0">
                <a:effectLst/>
                <a:latin typeface="+mj-lt"/>
                <a:ea typeface="Times New Roman" panose="02020603050405020304" pitchFamily="18" charset="0"/>
              </a:rPr>
              <a:t>“en peligro crítico”</a:t>
            </a:r>
            <a:r>
              <a:rPr lang="es-CO" sz="1800" dirty="0">
                <a:effectLst/>
                <a:latin typeface="+mj-lt"/>
                <a:ea typeface="Times New Roman" panose="02020603050405020304" pitchFamily="18" charset="0"/>
              </a:rPr>
              <a:t>, debido a la caza ilegal, la pérdida de hábitat, la contaminación por plásticos y la captura incidental en artes de pesca. </a:t>
            </a:r>
            <a:endParaRPr lang="es-CO"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F0DBC79-95C0-9CB2-9AED-0D1216703F2C}"/>
            </a:ext>
          </a:extLst>
        </p:cNvPr>
        <p:cNvGrpSpPr/>
        <p:nvPr/>
      </p:nvGrpSpPr>
      <p:grpSpPr bwMode="auto">
        <a:xfrm>
          <a:off x="0" y="0"/>
          <a:ext cx="0" cy="0"/>
          <a:chOff x="0" y="0"/>
          <a:chExt cx="0" cy="0"/>
        </a:xfrm>
      </p:grpSpPr>
      <p:sp>
        <p:nvSpPr>
          <p:cNvPr id="2" name="Título 1">
            <a:extLst>
              <a:ext uri="{FF2B5EF4-FFF2-40B4-BE49-F238E27FC236}">
                <a16:creationId xmlns:a16="http://schemas.microsoft.com/office/drawing/2014/main" id="{144C7157-E16A-21A5-C49D-A1F3C62E5B61}"/>
              </a:ext>
            </a:extLst>
          </p:cNvPr>
          <p:cNvSpPr>
            <a:spLocks noGrp="1"/>
          </p:cNvSpPr>
          <p:nvPr>
            <p:ph type="title"/>
          </p:nvPr>
        </p:nvSpPr>
        <p:spPr bwMode="auto"/>
        <p:txBody>
          <a:bodyPr/>
          <a:lstStyle/>
          <a:p>
            <a:pPr>
              <a:defRPr/>
            </a:pPr>
            <a:r>
              <a:rPr lang="es-CO"/>
              <a:t>Ejercicio</a:t>
            </a:r>
            <a:endParaRPr lang="en-US"/>
          </a:p>
        </p:txBody>
      </p:sp>
      <p:sp>
        <p:nvSpPr>
          <p:cNvPr id="10" name="Marcador de texto 2">
            <a:extLst>
              <a:ext uri="{FF2B5EF4-FFF2-40B4-BE49-F238E27FC236}">
                <a16:creationId xmlns:a16="http://schemas.microsoft.com/office/drawing/2014/main" id="{1A068699-2ECF-5AB6-E4AB-2538CB4C2D7D}"/>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18" name="2 Marcador de número de diapositiva">
            <a:extLst>
              <a:ext uri="{FF2B5EF4-FFF2-40B4-BE49-F238E27FC236}">
                <a16:creationId xmlns:a16="http://schemas.microsoft.com/office/drawing/2014/main" id="{5C1169A9-45F5-24DD-B189-68F7B54BE430}"/>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3</a:t>
            </a:fld>
            <a:endParaRPr lang="en-US" sz="1400">
              <a:latin typeface="Times New Roman"/>
            </a:endParaRPr>
          </a:p>
        </p:txBody>
      </p:sp>
      <p:sp>
        <p:nvSpPr>
          <p:cNvPr id="3" name="Rectangle 2">
            <a:extLst>
              <a:ext uri="{FF2B5EF4-FFF2-40B4-BE49-F238E27FC236}">
                <a16:creationId xmlns:a16="http://schemas.microsoft.com/office/drawing/2014/main" id="{628E3DEC-AF35-4A58-37C2-6C6D7CDC6E1C}"/>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A79E5C75-E286-D1AB-946D-ADDFF6DB7964}"/>
                  </a:ext>
                </a:extLst>
              </p:cNvPr>
              <p:cNvSpPr txBox="1"/>
              <p:nvPr/>
            </p:nvSpPr>
            <p:spPr>
              <a:xfrm>
                <a:off x="362055" y="1836420"/>
                <a:ext cx="4313189" cy="3693319"/>
              </a:xfrm>
              <a:prstGeom prst="rect">
                <a:avLst/>
              </a:prstGeom>
              <a:noFill/>
            </p:spPr>
            <p:txBody>
              <a:bodyPr wrap="square">
                <a:spAutoFit/>
              </a:bodyPr>
              <a:lstStyle/>
              <a:p>
                <a:pPr algn="just">
                  <a:buNone/>
                </a:pPr>
                <a:r>
                  <a:rPr lang="es-CO" dirty="0">
                    <a:effectLst/>
                    <a:latin typeface="+mj-lt"/>
                    <a:ea typeface="Times New Roman" panose="02020603050405020304" pitchFamily="18" charset="0"/>
                  </a:rPr>
                  <a:t>El equipo de investigación ha definido un índice </a:t>
                </a:r>
                <a14:m>
                  <m:oMath xmlns:m="http://schemas.openxmlformats.org/officeDocument/2006/math">
                    <m:r>
                      <a:rPr lang="es-ES" i="1">
                        <a:effectLst/>
                        <a:latin typeface="Cambria Math" panose="02040503050406030204" pitchFamily="18" charset="0"/>
                        <a:ea typeface="Times New Roman" panose="02020603050405020304" pitchFamily="18" charset="0"/>
                        <a:cs typeface="Aptos Display" panose="020B0004020202020204" pitchFamily="34" charset="0"/>
                      </a:rPr>
                      <m:t>𝜙</m:t>
                    </m:r>
                    <m:d>
                      <m:dPr>
                        <m:ctrlPr>
                          <a:rPr lang="es-CO" i="1">
                            <a:effectLst/>
                            <a:latin typeface="Cambria Math" panose="02040503050406030204" pitchFamily="18" charset="0"/>
                            <a:ea typeface="Times New Roman" panose="02020603050405020304" pitchFamily="18" charset="0"/>
                            <a:cs typeface="Aptos Display" panose="020B0004020202020204" pitchFamily="34" charset="0"/>
                          </a:rPr>
                        </m:ctrlPr>
                      </m:dPr>
                      <m:e>
                        <m:sSup>
                          <m:sSupPr>
                            <m:ctrlPr>
                              <a:rPr lang="es-CO" i="1">
                                <a:effectLst/>
                                <a:latin typeface="Cambria Math" panose="02040503050406030204" pitchFamily="18" charset="0"/>
                                <a:ea typeface="Times New Roman" panose="02020603050405020304" pitchFamily="18" charset="0"/>
                                <a:cs typeface="Aptos Display" panose="020B0004020202020204" pitchFamily="34" charset="0"/>
                              </a:rPr>
                            </m:ctrlPr>
                          </m:sSupPr>
                          <m:e>
                            <m:r>
                              <a:rPr lang="es-ES" i="1">
                                <a:effectLst/>
                                <a:latin typeface="Cambria Math" panose="02040503050406030204" pitchFamily="18" charset="0"/>
                                <a:ea typeface="Times New Roman" panose="02020603050405020304" pitchFamily="18" charset="0"/>
                                <a:cs typeface="Aptos Display" panose="020B0004020202020204" pitchFamily="34" charset="0"/>
                              </a:rPr>
                              <m:t>𝑥</m:t>
                            </m:r>
                          </m:e>
                          <m:sup>
                            <m:r>
                              <a:rPr lang="es-ES" i="1">
                                <a:effectLst/>
                                <a:latin typeface="Cambria Math" panose="02040503050406030204" pitchFamily="18" charset="0"/>
                                <a:ea typeface="Times New Roman" panose="02020603050405020304" pitchFamily="18" charset="0"/>
                                <a:cs typeface="Aptos Display" panose="020B0004020202020204" pitchFamily="34" charset="0"/>
                              </a:rPr>
                              <m:t>∗</m:t>
                            </m:r>
                          </m:sup>
                        </m:sSup>
                        <m:r>
                          <a:rPr lang="es-ES" i="1">
                            <a:effectLst/>
                            <a:latin typeface="Cambria Math" panose="02040503050406030204" pitchFamily="18" charset="0"/>
                            <a:ea typeface="Times New Roman" panose="02020603050405020304" pitchFamily="18" charset="0"/>
                            <a:cs typeface="Aptos Display" panose="020B0004020202020204" pitchFamily="34" charset="0"/>
                          </a:rPr>
                          <m:t>,</m:t>
                        </m:r>
                        <m:sSup>
                          <m:sSupPr>
                            <m:ctrlPr>
                              <a:rPr lang="es-CO" i="1">
                                <a:effectLst/>
                                <a:latin typeface="Cambria Math" panose="02040503050406030204" pitchFamily="18" charset="0"/>
                                <a:ea typeface="Times New Roman" panose="02020603050405020304" pitchFamily="18" charset="0"/>
                                <a:cs typeface="Aptos Display" panose="020B0004020202020204" pitchFamily="34" charset="0"/>
                              </a:rPr>
                            </m:ctrlPr>
                          </m:sSupPr>
                          <m:e>
                            <m:r>
                              <a:rPr lang="es-ES" i="1">
                                <a:effectLst/>
                                <a:latin typeface="Cambria Math" panose="02040503050406030204" pitchFamily="18" charset="0"/>
                                <a:ea typeface="Times New Roman" panose="02020603050405020304" pitchFamily="18" charset="0"/>
                                <a:cs typeface="Aptos Display" panose="020B0004020202020204" pitchFamily="34" charset="0"/>
                              </a:rPr>
                              <m:t>𝑦</m:t>
                            </m:r>
                          </m:e>
                          <m:sup>
                            <m:r>
                              <a:rPr lang="es-ES" i="1">
                                <a:effectLst/>
                                <a:latin typeface="Cambria Math" panose="02040503050406030204" pitchFamily="18" charset="0"/>
                                <a:ea typeface="Times New Roman" panose="02020603050405020304" pitchFamily="18" charset="0"/>
                                <a:cs typeface="Aptos Display" panose="020B0004020202020204" pitchFamily="34" charset="0"/>
                              </a:rPr>
                              <m:t>∗</m:t>
                            </m:r>
                          </m:sup>
                        </m:sSup>
                      </m:e>
                    </m:d>
                    <m:r>
                      <a:rPr lang="es-ES" i="1">
                        <a:effectLst/>
                        <a:latin typeface="Cambria Math" panose="02040503050406030204" pitchFamily="18" charset="0"/>
                        <a:ea typeface="Times New Roman" panose="02020603050405020304" pitchFamily="18" charset="0"/>
                        <a:cs typeface="Aptos Display" panose="020B0004020202020204" pitchFamily="34" charset="0"/>
                      </a:rPr>
                      <m:t> </m:t>
                    </m:r>
                  </m:oMath>
                </a14:m>
                <a:r>
                  <a:rPr lang="es-CO" dirty="0">
                    <a:effectLst/>
                    <a:latin typeface="+mj-lt"/>
                    <a:ea typeface="Times New Roman" panose="02020603050405020304" pitchFamily="18" charset="0"/>
                  </a:rPr>
                  <a:t>que establece, para una coordenada </a:t>
                </a:r>
                <a14:m>
                  <m:oMath xmlns:m="http://schemas.openxmlformats.org/officeDocument/2006/math">
                    <m:d>
                      <m:dPr>
                        <m:ctrlPr>
                          <a:rPr lang="es-CO" i="1">
                            <a:effectLst/>
                            <a:latin typeface="Cambria Math" panose="02040503050406030204" pitchFamily="18" charset="0"/>
                            <a:ea typeface="Times New Roman" panose="02020603050405020304" pitchFamily="18" charset="0"/>
                          </a:rPr>
                        </m:ctrlPr>
                      </m:dPr>
                      <m:e>
                        <m:r>
                          <a:rPr lang="es-CO" i="1">
                            <a:effectLst/>
                            <a:latin typeface="Cambria Math" panose="02040503050406030204" pitchFamily="18" charset="0"/>
                            <a:ea typeface="Times New Roman" panose="02020603050405020304" pitchFamily="18" charset="0"/>
                          </a:rPr>
                          <m:t>𝑥</m:t>
                        </m:r>
                        <m:r>
                          <a:rPr lang="es-CO" i="1">
                            <a:effectLst/>
                            <a:latin typeface="Cambria Math" panose="02040503050406030204" pitchFamily="18" charset="0"/>
                            <a:ea typeface="Times New Roman" panose="02020603050405020304" pitchFamily="18" charset="0"/>
                          </a:rPr>
                          <m:t>,</m:t>
                        </m:r>
                        <m:r>
                          <a:rPr lang="es-CO" i="1">
                            <a:effectLst/>
                            <a:latin typeface="Cambria Math" panose="02040503050406030204" pitchFamily="18" charset="0"/>
                            <a:ea typeface="Times New Roman" panose="02020603050405020304" pitchFamily="18" charset="0"/>
                          </a:rPr>
                          <m:t>𝑦</m:t>
                        </m:r>
                      </m:e>
                    </m:d>
                    <m:r>
                      <a:rPr lang="es-CO" i="1">
                        <a:effectLst/>
                        <a:latin typeface="Cambria Math" panose="02040503050406030204" pitchFamily="18" charset="0"/>
                        <a:ea typeface="Times New Roman" panose="02020603050405020304" pitchFamily="18" charset="0"/>
                      </a:rPr>
                      <m:t> </m:t>
                    </m:r>
                  </m:oMath>
                </a14:m>
                <a:r>
                  <a:rPr lang="es-CO" dirty="0">
                    <a:effectLst/>
                    <a:latin typeface="+mj-lt"/>
                    <a:ea typeface="Times New Roman" panose="02020603050405020304" pitchFamily="18" charset="0"/>
                  </a:rPr>
                  <a:t>dentro del área de estudio, el nivel de </a:t>
                </a:r>
                <a:r>
                  <a:rPr lang="es-CO" b="1" dirty="0">
                    <a:effectLst/>
                    <a:latin typeface="+mj-lt"/>
                    <a:ea typeface="Times New Roman" panose="02020603050405020304" pitchFamily="18" charset="0"/>
                  </a:rPr>
                  <a:t>riesgo ecológico</a:t>
                </a:r>
                <a:r>
                  <a:rPr lang="es-CO" dirty="0">
                    <a:effectLst/>
                    <a:latin typeface="+mj-lt"/>
                    <a:ea typeface="Times New Roman" panose="02020603050405020304" pitchFamily="18" charset="0"/>
                  </a:rPr>
                  <a:t> al que está expuesta la tortuga carey. Este índice considera factores como la concentración de plásticos, la cercanía a zonas de pesca activa y el grado de perturbación de los arrecifes por actividades humanas. El índice se define a continuación y puede tomar valores altos en áreas de gran amenaza y bajos en zonas relativamente seguras para la especie.</a:t>
                </a:r>
              </a:p>
              <a:p>
                <a:pPr algn="just">
                  <a:buNone/>
                </a:pPr>
                <a:endParaRPr lang="es-CO" dirty="0">
                  <a:effectLst/>
                  <a:latin typeface="+mj-lt"/>
                  <a:ea typeface="Times New Roman" panose="02020603050405020304" pitchFamily="18" charset="0"/>
                </a:endParaRPr>
              </a:p>
            </p:txBody>
          </p:sp>
        </mc:Choice>
        <mc:Fallback xmlns="">
          <p:sp>
            <p:nvSpPr>
              <p:cNvPr id="6" name="CuadroTexto 5">
                <a:extLst>
                  <a:ext uri="{FF2B5EF4-FFF2-40B4-BE49-F238E27FC236}">
                    <a16:creationId xmlns:a16="http://schemas.microsoft.com/office/drawing/2014/main" id="{A79E5C75-E286-D1AB-946D-ADDFF6DB7964}"/>
                  </a:ext>
                </a:extLst>
              </p:cNvPr>
              <p:cNvSpPr txBox="1">
                <a:spLocks noRot="1" noChangeAspect="1" noMove="1" noResize="1" noEditPoints="1" noAdjustHandles="1" noChangeArrowheads="1" noChangeShapeType="1" noTextEdit="1"/>
              </p:cNvSpPr>
              <p:nvPr/>
            </p:nvSpPr>
            <p:spPr>
              <a:xfrm>
                <a:off x="362055" y="1836420"/>
                <a:ext cx="4313189" cy="3693319"/>
              </a:xfrm>
              <a:prstGeom prst="rect">
                <a:avLst/>
              </a:prstGeom>
              <a:blipFill>
                <a:blip r:embed="rId2"/>
                <a:stretch>
                  <a:fillRect l="-1173" t="-685" r="-880"/>
                </a:stretch>
              </a:blipFill>
            </p:spPr>
            <p:txBody>
              <a:bodyPr/>
              <a:lstStyle/>
              <a:p>
                <a:r>
                  <a:rPr lang="es-CO">
                    <a:noFill/>
                  </a:rPr>
                  <a:t> </a:t>
                </a:r>
              </a:p>
            </p:txBody>
          </p:sp>
        </mc:Fallback>
      </mc:AlternateContent>
      <p:pic>
        <p:nvPicPr>
          <p:cNvPr id="12" name="Imagen 11">
            <a:extLst>
              <a:ext uri="{FF2B5EF4-FFF2-40B4-BE49-F238E27FC236}">
                <a16:creationId xmlns:a16="http://schemas.microsoft.com/office/drawing/2014/main" id="{D9781577-465E-F2F5-906D-217C1C21B5C6}"/>
              </a:ext>
            </a:extLst>
          </p:cNvPr>
          <p:cNvPicPr>
            <a:picLocks noChangeAspect="1"/>
          </p:cNvPicPr>
          <p:nvPr/>
        </p:nvPicPr>
        <p:blipFill>
          <a:blip r:embed="rId3"/>
          <a:srcRect l="15359" t="13306" r="22872" b="8736"/>
          <a:stretch>
            <a:fillRect/>
          </a:stretch>
        </p:blipFill>
        <p:spPr>
          <a:xfrm>
            <a:off x="4779812" y="1638419"/>
            <a:ext cx="4002133" cy="3928662"/>
          </a:xfrm>
          <a:prstGeom prst="rect">
            <a:avLst/>
          </a:prstGeom>
        </p:spPr>
      </p:pic>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1AB84230-6BB0-CC22-2D3C-73F63C12AA86}"/>
                  </a:ext>
                </a:extLst>
              </p:cNvPr>
              <p:cNvSpPr txBox="1"/>
              <p:nvPr/>
            </p:nvSpPr>
            <p:spPr>
              <a:xfrm>
                <a:off x="629980" y="5879191"/>
                <a:ext cx="8596422" cy="369332"/>
              </a:xfrm>
              <a:prstGeom prst="rect">
                <a:avLst/>
              </a:prstGeom>
              <a:noFill/>
            </p:spPr>
            <p:txBody>
              <a:bodyPr wrap="square">
                <a:spAutoFit/>
              </a:bodyPr>
              <a:lstStyle/>
              <a:p>
                <a:pPr algn="just">
                  <a:buNone/>
                </a:pPr>
                <a14:m>
                  <m:oMathPara xmlns:m="http://schemas.openxmlformats.org/officeDocument/2006/math">
                    <m:oMathParaPr>
                      <m:jc m:val="centerGroup"/>
                    </m:oMathParaPr>
                    <m:oMath xmlns:m="http://schemas.openxmlformats.org/officeDocument/2006/math">
                      <m:r>
                        <a:rPr lang="es-ES" i="1" smtClean="0">
                          <a:effectLst/>
                          <a:latin typeface="Cambria Math" panose="02040503050406030204" pitchFamily="18" charset="0"/>
                          <a:ea typeface="Times New Roman" panose="02020603050405020304" pitchFamily="18" charset="0"/>
                          <a:cs typeface="Aptos" panose="020B0004020202020204" pitchFamily="34" charset="0"/>
                        </a:rPr>
                        <m:t>𝜙</m:t>
                      </m:r>
                      <m:d>
                        <m:dPr>
                          <m:ctrlPr>
                            <a:rPr lang="es-CO" i="1">
                              <a:effectLst/>
                              <a:latin typeface="Cambria Math" panose="02040503050406030204" pitchFamily="18" charset="0"/>
                              <a:ea typeface="Times New Roman" panose="02020603050405020304" pitchFamily="18" charset="0"/>
                              <a:cs typeface="Aptos" panose="020B0004020202020204" pitchFamily="34" charset="0"/>
                            </a:rPr>
                          </m:ctrlPr>
                        </m:dPr>
                        <m:e>
                          <m:r>
                            <a:rPr lang="es-ES" i="1">
                              <a:effectLst/>
                              <a:latin typeface="Cambria Math" panose="02040503050406030204" pitchFamily="18" charset="0"/>
                              <a:ea typeface="Times New Roman" panose="02020603050405020304" pitchFamily="18" charset="0"/>
                              <a:cs typeface="Aptos" panose="020B0004020202020204" pitchFamily="34" charset="0"/>
                            </a:rPr>
                            <m:t>𝑥</m:t>
                          </m:r>
                          <m:r>
                            <a:rPr lang="es-ES" i="1">
                              <a:effectLst/>
                              <a:latin typeface="Cambria Math" panose="02040503050406030204" pitchFamily="18" charset="0"/>
                              <a:ea typeface="Times New Roman" panose="02020603050405020304" pitchFamily="18" charset="0"/>
                              <a:cs typeface="Aptos" panose="020B0004020202020204" pitchFamily="34" charset="0"/>
                            </a:rPr>
                            <m:t>,</m:t>
                          </m:r>
                          <m:r>
                            <a:rPr lang="es-ES" i="1">
                              <a:effectLst/>
                              <a:latin typeface="Cambria Math" panose="02040503050406030204" pitchFamily="18" charset="0"/>
                              <a:ea typeface="Times New Roman" panose="02020603050405020304" pitchFamily="18" charset="0"/>
                              <a:cs typeface="Aptos" panose="020B0004020202020204" pitchFamily="34" charset="0"/>
                            </a:rPr>
                            <m:t>𝑦</m:t>
                          </m:r>
                        </m:e>
                      </m:d>
                      <m:r>
                        <a:rPr lang="es-ES" i="1">
                          <a:effectLst/>
                          <a:latin typeface="Cambria Math" panose="02040503050406030204" pitchFamily="18" charset="0"/>
                          <a:ea typeface="Times New Roman" panose="02020603050405020304" pitchFamily="18" charset="0"/>
                          <a:cs typeface="Aptos" panose="020B0004020202020204" pitchFamily="34" charset="0"/>
                        </a:rPr>
                        <m:t>=100⋅</m:t>
                      </m:r>
                      <m:sSup>
                        <m:sSupPr>
                          <m:ctrlPr>
                            <a:rPr lang="es-CO" i="1">
                              <a:effectLst/>
                              <a:latin typeface="Cambria Math" panose="02040503050406030204" pitchFamily="18" charset="0"/>
                              <a:ea typeface="Times New Roman" panose="02020603050405020304" pitchFamily="18" charset="0"/>
                              <a:cs typeface="Aptos" panose="020B0004020202020204" pitchFamily="34" charset="0"/>
                            </a:rPr>
                          </m:ctrlPr>
                        </m:sSupPr>
                        <m:e>
                          <m:d>
                            <m:dPr>
                              <m:ctrlPr>
                                <a:rPr lang="es-CO" i="1">
                                  <a:effectLst/>
                                  <a:latin typeface="Cambria Math" panose="02040503050406030204" pitchFamily="18" charset="0"/>
                                  <a:ea typeface="Times New Roman" panose="02020603050405020304" pitchFamily="18" charset="0"/>
                                  <a:cs typeface="Aptos" panose="020B0004020202020204" pitchFamily="34" charset="0"/>
                                </a:rPr>
                              </m:ctrlPr>
                            </m:dPr>
                            <m:e>
                              <m:sSup>
                                <m:sSupPr>
                                  <m:ctrlPr>
                                    <a:rPr lang="es-CO" i="1">
                                      <a:effectLst/>
                                      <a:latin typeface="Cambria Math" panose="02040503050406030204" pitchFamily="18" charset="0"/>
                                      <a:ea typeface="Times New Roman" panose="02020603050405020304" pitchFamily="18" charset="0"/>
                                      <a:cs typeface="Aptos" panose="020B0004020202020204" pitchFamily="34" charset="0"/>
                                    </a:rPr>
                                  </m:ctrlPr>
                                </m:sSupPr>
                                <m:e>
                                  <m:r>
                                    <a:rPr lang="es-ES" i="1">
                                      <a:effectLst/>
                                      <a:latin typeface="Cambria Math" panose="02040503050406030204" pitchFamily="18" charset="0"/>
                                      <a:ea typeface="Times New Roman" panose="02020603050405020304" pitchFamily="18" charset="0"/>
                                      <a:cs typeface="Aptos" panose="020B0004020202020204" pitchFamily="34" charset="0"/>
                                    </a:rPr>
                                    <m:t>𝑥</m:t>
                                  </m:r>
                                </m:e>
                                <m:sup>
                                  <m:r>
                                    <a:rPr lang="es-ES" i="1">
                                      <a:effectLst/>
                                      <a:latin typeface="Cambria Math" panose="02040503050406030204" pitchFamily="18" charset="0"/>
                                      <a:ea typeface="Times New Roman" panose="02020603050405020304" pitchFamily="18" charset="0"/>
                                      <a:cs typeface="Aptos" panose="020B0004020202020204" pitchFamily="34" charset="0"/>
                                    </a:rPr>
                                    <m:t>2</m:t>
                                  </m:r>
                                </m:sup>
                              </m:sSup>
                              <m:r>
                                <a:rPr lang="es-ES" i="1">
                                  <a:effectLst/>
                                  <a:latin typeface="Cambria Math" panose="02040503050406030204" pitchFamily="18" charset="0"/>
                                  <a:ea typeface="Times New Roman" panose="02020603050405020304" pitchFamily="18" charset="0"/>
                                  <a:cs typeface="Aptos" panose="020B0004020202020204" pitchFamily="34" charset="0"/>
                                </a:rPr>
                                <m:t>+</m:t>
                              </m:r>
                              <m:r>
                                <a:rPr lang="es-ES" i="1">
                                  <a:effectLst/>
                                  <a:latin typeface="Cambria Math" panose="02040503050406030204" pitchFamily="18" charset="0"/>
                                  <a:ea typeface="Times New Roman" panose="02020603050405020304" pitchFamily="18" charset="0"/>
                                  <a:cs typeface="Aptos" panose="020B0004020202020204" pitchFamily="34" charset="0"/>
                                </a:rPr>
                                <m:t>𝑦</m:t>
                              </m:r>
                              <m:r>
                                <a:rPr lang="es-ES" i="1">
                                  <a:effectLst/>
                                  <a:latin typeface="Cambria Math" panose="02040503050406030204" pitchFamily="18" charset="0"/>
                                  <a:ea typeface="Times New Roman" panose="02020603050405020304" pitchFamily="18" charset="0"/>
                                  <a:cs typeface="Aptos" panose="020B0004020202020204" pitchFamily="34" charset="0"/>
                                </a:rPr>
                                <m:t>−11</m:t>
                              </m:r>
                            </m:e>
                          </m:d>
                        </m:e>
                        <m:sup>
                          <m:r>
                            <a:rPr lang="es-ES" i="1">
                              <a:effectLst/>
                              <a:latin typeface="Cambria Math" panose="02040503050406030204" pitchFamily="18" charset="0"/>
                              <a:ea typeface="Times New Roman" panose="02020603050405020304" pitchFamily="18" charset="0"/>
                              <a:cs typeface="Aptos" panose="020B0004020202020204" pitchFamily="34" charset="0"/>
                            </a:rPr>
                            <m:t>2</m:t>
                          </m:r>
                        </m:sup>
                      </m:sSup>
                      <m:r>
                        <a:rPr lang="es-ES" i="1">
                          <a:effectLst/>
                          <a:latin typeface="Cambria Math" panose="02040503050406030204" pitchFamily="18" charset="0"/>
                          <a:ea typeface="Times New Roman" panose="02020603050405020304" pitchFamily="18" charset="0"/>
                          <a:cs typeface="Aptos" panose="020B0004020202020204" pitchFamily="34" charset="0"/>
                        </a:rPr>
                        <m:t>+</m:t>
                      </m:r>
                      <m:sSup>
                        <m:sSupPr>
                          <m:ctrlPr>
                            <a:rPr lang="es-CO" i="1">
                              <a:effectLst/>
                              <a:latin typeface="Cambria Math" panose="02040503050406030204" pitchFamily="18" charset="0"/>
                              <a:ea typeface="Times New Roman" panose="02020603050405020304" pitchFamily="18" charset="0"/>
                              <a:cs typeface="Aptos" panose="020B0004020202020204" pitchFamily="34" charset="0"/>
                            </a:rPr>
                          </m:ctrlPr>
                        </m:sSupPr>
                        <m:e>
                          <m:r>
                            <a:rPr lang="es-ES" i="1">
                              <a:effectLst/>
                              <a:latin typeface="Cambria Math" panose="02040503050406030204" pitchFamily="18" charset="0"/>
                              <a:ea typeface="Times New Roman" panose="02020603050405020304" pitchFamily="18" charset="0"/>
                              <a:cs typeface="Aptos" panose="020B0004020202020204" pitchFamily="34" charset="0"/>
                            </a:rPr>
                            <m:t>100⋅</m:t>
                          </m:r>
                          <m:d>
                            <m:dPr>
                              <m:ctrlPr>
                                <a:rPr lang="es-CO" i="1">
                                  <a:effectLst/>
                                  <a:latin typeface="Cambria Math" panose="02040503050406030204" pitchFamily="18" charset="0"/>
                                  <a:ea typeface="Times New Roman" panose="02020603050405020304" pitchFamily="18" charset="0"/>
                                  <a:cs typeface="Aptos" panose="020B0004020202020204" pitchFamily="34" charset="0"/>
                                </a:rPr>
                              </m:ctrlPr>
                            </m:dPr>
                            <m:e>
                              <m:r>
                                <a:rPr lang="es-ES" i="1">
                                  <a:effectLst/>
                                  <a:latin typeface="Cambria Math" panose="02040503050406030204" pitchFamily="18" charset="0"/>
                                  <a:ea typeface="Times New Roman" panose="02020603050405020304" pitchFamily="18" charset="0"/>
                                  <a:cs typeface="Aptos" panose="020B0004020202020204" pitchFamily="34" charset="0"/>
                                </a:rPr>
                                <m:t>𝑥</m:t>
                              </m:r>
                              <m:r>
                                <a:rPr lang="es-ES" i="1">
                                  <a:effectLst/>
                                  <a:latin typeface="Cambria Math" panose="02040503050406030204" pitchFamily="18" charset="0"/>
                                  <a:ea typeface="Times New Roman" panose="02020603050405020304" pitchFamily="18" charset="0"/>
                                  <a:cs typeface="Aptos" panose="020B0004020202020204" pitchFamily="34" charset="0"/>
                                </a:rPr>
                                <m:t>+</m:t>
                              </m:r>
                              <m:sSup>
                                <m:sSupPr>
                                  <m:ctrlPr>
                                    <a:rPr lang="es-CO" i="1">
                                      <a:effectLst/>
                                      <a:latin typeface="Cambria Math" panose="02040503050406030204" pitchFamily="18" charset="0"/>
                                      <a:ea typeface="Times New Roman" panose="02020603050405020304" pitchFamily="18" charset="0"/>
                                      <a:cs typeface="Aptos" panose="020B0004020202020204" pitchFamily="34" charset="0"/>
                                    </a:rPr>
                                  </m:ctrlPr>
                                </m:sSupPr>
                                <m:e>
                                  <m:r>
                                    <a:rPr lang="es-ES" i="1">
                                      <a:effectLst/>
                                      <a:latin typeface="Cambria Math" panose="02040503050406030204" pitchFamily="18" charset="0"/>
                                      <a:ea typeface="Times New Roman" panose="02020603050405020304" pitchFamily="18" charset="0"/>
                                      <a:cs typeface="Aptos" panose="020B0004020202020204" pitchFamily="34" charset="0"/>
                                    </a:rPr>
                                    <m:t>𝑦</m:t>
                                  </m:r>
                                </m:e>
                                <m:sup>
                                  <m:r>
                                    <a:rPr lang="es-ES" i="1">
                                      <a:effectLst/>
                                      <a:latin typeface="Cambria Math" panose="02040503050406030204" pitchFamily="18" charset="0"/>
                                      <a:ea typeface="Times New Roman" panose="02020603050405020304" pitchFamily="18" charset="0"/>
                                      <a:cs typeface="Aptos" panose="020B0004020202020204" pitchFamily="34" charset="0"/>
                                    </a:rPr>
                                    <m:t>2</m:t>
                                  </m:r>
                                </m:sup>
                              </m:sSup>
                              <m:r>
                                <a:rPr lang="es-ES" i="1">
                                  <a:effectLst/>
                                  <a:latin typeface="Cambria Math" panose="02040503050406030204" pitchFamily="18" charset="0"/>
                                  <a:ea typeface="Times New Roman" panose="02020603050405020304" pitchFamily="18" charset="0"/>
                                  <a:cs typeface="Aptos" panose="020B0004020202020204" pitchFamily="34" charset="0"/>
                                </a:rPr>
                                <m:t>−7</m:t>
                              </m:r>
                            </m:e>
                          </m:d>
                        </m:e>
                        <m:sup>
                          <m:r>
                            <a:rPr lang="es-ES" i="1">
                              <a:effectLst/>
                              <a:latin typeface="Cambria Math" panose="02040503050406030204" pitchFamily="18" charset="0"/>
                              <a:ea typeface="Times New Roman" panose="02020603050405020304" pitchFamily="18" charset="0"/>
                              <a:cs typeface="Aptos" panose="020B0004020202020204" pitchFamily="34" charset="0"/>
                            </a:rPr>
                            <m:t>2</m:t>
                          </m:r>
                        </m:sup>
                      </m:sSup>
                      <m:r>
                        <a:rPr lang="es-ES" i="1">
                          <a:effectLst/>
                          <a:latin typeface="Cambria Math" panose="02040503050406030204" pitchFamily="18" charset="0"/>
                          <a:ea typeface="Times New Roman" panose="02020603050405020304" pitchFamily="18" charset="0"/>
                          <a:cs typeface="Aptos" panose="020B0004020202020204" pitchFamily="34" charset="0"/>
                        </a:rPr>
                        <m:t>.</m:t>
                      </m:r>
                    </m:oMath>
                  </m:oMathPara>
                </a14:m>
                <a:endParaRPr lang="es-CO" dirty="0">
                  <a:effectLst/>
                  <a:latin typeface="+mj-lt"/>
                  <a:ea typeface="Times New Roman" panose="02020603050405020304" pitchFamily="18" charset="0"/>
                </a:endParaRPr>
              </a:p>
            </p:txBody>
          </p:sp>
        </mc:Choice>
        <mc:Fallback xmlns="">
          <p:sp>
            <p:nvSpPr>
              <p:cNvPr id="5" name="CuadroTexto 4">
                <a:extLst>
                  <a:ext uri="{FF2B5EF4-FFF2-40B4-BE49-F238E27FC236}">
                    <a16:creationId xmlns:a16="http://schemas.microsoft.com/office/drawing/2014/main" id="{1AB84230-6BB0-CC22-2D3C-73F63C12AA86}"/>
                  </a:ext>
                </a:extLst>
              </p:cNvPr>
              <p:cNvSpPr txBox="1">
                <a:spLocks noRot="1" noChangeAspect="1" noMove="1" noResize="1" noEditPoints="1" noAdjustHandles="1" noChangeArrowheads="1" noChangeShapeType="1" noTextEdit="1"/>
              </p:cNvSpPr>
              <p:nvPr/>
            </p:nvSpPr>
            <p:spPr>
              <a:xfrm>
                <a:off x="629980" y="5879191"/>
                <a:ext cx="8596422" cy="369332"/>
              </a:xfrm>
              <a:prstGeom prst="rect">
                <a:avLst/>
              </a:prstGeom>
              <a:blipFill>
                <a:blip r:embed="rId4"/>
                <a:stretch>
                  <a:fillRect b="-9677"/>
                </a:stretch>
              </a:blipFill>
            </p:spPr>
            <p:txBody>
              <a:bodyPr/>
              <a:lstStyle/>
              <a:p>
                <a:r>
                  <a:rPr lang="es-CO">
                    <a:noFill/>
                  </a:rPr>
                  <a:t> </a:t>
                </a:r>
              </a:p>
            </p:txBody>
          </p:sp>
        </mc:Fallback>
      </mc:AlternateContent>
    </p:spTree>
    <p:extLst>
      <p:ext uri="{BB962C8B-B14F-4D97-AF65-F5344CB8AC3E}">
        <p14:creationId xmlns:p14="http://schemas.microsoft.com/office/powerpoint/2010/main" val="112482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93F3EC24-C092-AF4F-BD3B-D57A57519927}"/>
            </a:ext>
          </a:extLst>
        </p:cNvPr>
        <p:cNvGrpSpPr/>
        <p:nvPr/>
      </p:nvGrpSpPr>
      <p:grpSpPr bwMode="auto">
        <a:xfrm>
          <a:off x="0" y="0"/>
          <a:ext cx="0" cy="0"/>
          <a:chOff x="0" y="0"/>
          <a:chExt cx="0" cy="0"/>
        </a:xfrm>
      </p:grpSpPr>
      <p:sp>
        <p:nvSpPr>
          <p:cNvPr id="2" name="Título 1">
            <a:extLst>
              <a:ext uri="{FF2B5EF4-FFF2-40B4-BE49-F238E27FC236}">
                <a16:creationId xmlns:a16="http://schemas.microsoft.com/office/drawing/2014/main" id="{9128A4BD-C3F1-F769-8628-31D01AE976D5}"/>
              </a:ext>
            </a:extLst>
          </p:cNvPr>
          <p:cNvSpPr>
            <a:spLocks noGrp="1"/>
          </p:cNvSpPr>
          <p:nvPr>
            <p:ph type="title"/>
          </p:nvPr>
        </p:nvSpPr>
        <p:spPr bwMode="auto"/>
        <p:txBody>
          <a:bodyPr/>
          <a:lstStyle/>
          <a:p>
            <a:pPr>
              <a:defRPr/>
            </a:pPr>
            <a:r>
              <a:rPr lang="es-CO"/>
              <a:t>Ejercicio</a:t>
            </a:r>
            <a:endParaRPr lang="en-US"/>
          </a:p>
        </p:txBody>
      </p:sp>
      <p:sp>
        <p:nvSpPr>
          <p:cNvPr id="10" name="Marcador de texto 2">
            <a:extLst>
              <a:ext uri="{FF2B5EF4-FFF2-40B4-BE49-F238E27FC236}">
                <a16:creationId xmlns:a16="http://schemas.microsoft.com/office/drawing/2014/main" id="{6A8F5D6E-7D4E-45CB-5EC9-D9C09AC06444}"/>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18" name="2 Marcador de número de diapositiva">
            <a:extLst>
              <a:ext uri="{FF2B5EF4-FFF2-40B4-BE49-F238E27FC236}">
                <a16:creationId xmlns:a16="http://schemas.microsoft.com/office/drawing/2014/main" id="{F0A8D5DF-C74F-3E7B-C3B4-BCBB462984C4}"/>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4</a:t>
            </a:fld>
            <a:endParaRPr lang="en-US" sz="1400">
              <a:latin typeface="Times New Roman"/>
            </a:endParaRPr>
          </a:p>
        </p:txBody>
      </p:sp>
      <p:sp>
        <p:nvSpPr>
          <p:cNvPr id="3" name="Rectangle 2">
            <a:extLst>
              <a:ext uri="{FF2B5EF4-FFF2-40B4-BE49-F238E27FC236}">
                <a16:creationId xmlns:a16="http://schemas.microsoft.com/office/drawing/2014/main" id="{674F2E88-372B-3D4F-7346-B3E21589E978}"/>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sp>
        <p:nvSpPr>
          <p:cNvPr id="5" name="CuadroTexto 4">
            <a:extLst>
              <a:ext uri="{FF2B5EF4-FFF2-40B4-BE49-F238E27FC236}">
                <a16:creationId xmlns:a16="http://schemas.microsoft.com/office/drawing/2014/main" id="{72D15E5E-73B1-3310-839E-89BB0C88EDA8}"/>
              </a:ext>
            </a:extLst>
          </p:cNvPr>
          <p:cNvSpPr txBox="1"/>
          <p:nvPr/>
        </p:nvSpPr>
        <p:spPr>
          <a:xfrm>
            <a:off x="368878" y="1592700"/>
            <a:ext cx="3631091" cy="3416320"/>
          </a:xfrm>
          <a:prstGeom prst="rect">
            <a:avLst/>
          </a:prstGeom>
          <a:noFill/>
        </p:spPr>
        <p:txBody>
          <a:bodyPr wrap="square">
            <a:spAutoFit/>
          </a:bodyPr>
          <a:lstStyle/>
          <a:p>
            <a:pPr algn="just">
              <a:buNone/>
            </a:pPr>
            <a:r>
              <a:rPr lang="es-CO" sz="1800" dirty="0">
                <a:effectLst/>
                <a:latin typeface="+mj-lt"/>
                <a:ea typeface="Times New Roman" panose="02020603050405020304" pitchFamily="18" charset="0"/>
              </a:rPr>
              <a:t>El equipo que llevará a cabo la investigación ha solicitado apoyo para determinar el mejor lugar para establecer su estación de monitoreo dentro del área marina. La zona en la que los investigadores están interesados se encuentra delimitada por la región mostrada en la Figura 1.1, la cual corresponde a un sector arrecifal del Caribe colombiano donde se han registrado individuos de tortuga carey.</a:t>
            </a:r>
            <a:endParaRPr lang="es-CO" sz="2000" dirty="0">
              <a:effectLst/>
              <a:latin typeface="+mj-lt"/>
              <a:ea typeface="Times New Roman" panose="02020603050405020304" pitchFamily="18" charset="0"/>
            </a:endParaRPr>
          </a:p>
        </p:txBody>
      </p:sp>
      <p:pic>
        <p:nvPicPr>
          <p:cNvPr id="7" name="Imagen 6" descr="Gráfico&#10;&#10;Descripción generada automáticamente">
            <a:extLst>
              <a:ext uri="{FF2B5EF4-FFF2-40B4-BE49-F238E27FC236}">
                <a16:creationId xmlns:a16="http://schemas.microsoft.com/office/drawing/2014/main" id="{3008F50E-8A17-60AC-0D83-F1738B3349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09756" y="1638419"/>
            <a:ext cx="4286885" cy="3240676"/>
          </a:xfrm>
          <a:prstGeom prst="rect">
            <a:avLst/>
          </a:prstGeom>
          <a:noFill/>
          <a:ln>
            <a:noFill/>
          </a:ln>
        </p:spPr>
      </p:pic>
      <p:sp>
        <p:nvSpPr>
          <p:cNvPr id="9" name="CuadroTexto 8">
            <a:extLst>
              <a:ext uri="{FF2B5EF4-FFF2-40B4-BE49-F238E27FC236}">
                <a16:creationId xmlns:a16="http://schemas.microsoft.com/office/drawing/2014/main" id="{A1001913-9D57-B8E8-5968-A45B2F39A2D9}"/>
              </a:ext>
            </a:extLst>
          </p:cNvPr>
          <p:cNvSpPr txBox="1"/>
          <p:nvPr/>
        </p:nvSpPr>
        <p:spPr>
          <a:xfrm>
            <a:off x="6112933" y="1361420"/>
            <a:ext cx="3342215" cy="276999"/>
          </a:xfrm>
          <a:prstGeom prst="rect">
            <a:avLst/>
          </a:prstGeom>
          <a:noFill/>
        </p:spPr>
        <p:txBody>
          <a:bodyPr wrap="square">
            <a:spAutoFit/>
          </a:bodyPr>
          <a:lstStyle/>
          <a:p>
            <a:pPr algn="ctr">
              <a:spcAft>
                <a:spcPts val="1000"/>
              </a:spcAft>
              <a:buNone/>
            </a:pPr>
            <a:r>
              <a:rPr lang="es-ES" sz="1200" b="1" dirty="0">
                <a:effectLst/>
                <a:latin typeface="+mj-lt"/>
                <a:ea typeface="Times New Roman" panose="02020603050405020304" pitchFamily="18" charset="0"/>
                <a:cs typeface="Aptos Display" panose="020B0004020202020204" pitchFamily="34" charset="0"/>
              </a:rPr>
              <a:t>Figura 1.1.</a:t>
            </a:r>
            <a:r>
              <a:rPr lang="es-ES" sz="1200" dirty="0">
                <a:effectLst/>
                <a:latin typeface="+mj-lt"/>
                <a:ea typeface="Times New Roman" panose="02020603050405020304" pitchFamily="18" charset="0"/>
                <a:cs typeface="Aptos Display" panose="020B0004020202020204" pitchFamily="34" charset="0"/>
              </a:rPr>
              <a:t> Región de interés.</a:t>
            </a:r>
            <a:endParaRPr lang="es-CO" sz="1200" dirty="0">
              <a:effectLst/>
              <a:latin typeface="+mj-lt"/>
              <a:ea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9A5D5CD0-8ECD-1272-E089-1F57C75D023B}"/>
                  </a:ext>
                </a:extLst>
              </p:cNvPr>
              <p:cNvSpPr txBox="1"/>
              <p:nvPr/>
            </p:nvSpPr>
            <p:spPr>
              <a:xfrm>
                <a:off x="368878" y="5084028"/>
                <a:ext cx="8597900" cy="1200329"/>
              </a:xfrm>
              <a:prstGeom prst="rect">
                <a:avLst/>
              </a:prstGeom>
              <a:solidFill>
                <a:schemeClr val="bg1">
                  <a:lumMod val="95000"/>
                </a:schemeClr>
              </a:solidFill>
              <a:ln>
                <a:solidFill>
                  <a:srgbClr val="00B050"/>
                </a:solidFill>
              </a:ln>
            </p:spPr>
            <p:txBody>
              <a:bodyPr wrap="square">
                <a:spAutoFit/>
              </a:bodyPr>
              <a:lstStyle/>
              <a:p>
                <a:pPr algn="just">
                  <a:buNone/>
                </a:pPr>
                <a:r>
                  <a:rPr lang="es-ES" sz="1800" dirty="0">
                    <a:effectLst/>
                    <a:latin typeface="+mj-lt"/>
                    <a:ea typeface="Times New Roman" panose="02020603050405020304" pitchFamily="18" charset="0"/>
                    <a:cs typeface="Aptos Display" panose="020B0004020202020204" pitchFamily="34" charset="0"/>
                  </a:rPr>
                  <a:t>Los investigadores están interesados en determinar la coordenada </a:t>
                </a:r>
                <a14:m>
                  <m:oMath xmlns:m="http://schemas.openxmlformats.org/officeDocument/2006/math">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Sup>
                      <m:sSupPr>
                        <m:ctrlPr>
                          <a:rPr lang="es-CO" sz="1800" i="1">
                            <a:effectLst/>
                            <a:latin typeface="Cambria Math" panose="02040503050406030204" pitchFamily="18" charset="0"/>
                            <a:ea typeface="Times New Roman" panose="02020603050405020304" pitchFamily="18" charset="0"/>
                            <a:cs typeface="Aptos Display" panose="020B0004020202020204" pitchFamily="34" charset="0"/>
                          </a:rPr>
                        </m:ctrlPr>
                      </m:sSupPr>
                      <m:e>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𝑥</m:t>
                        </m:r>
                      </m:e>
                      <m: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up>
                    </m:s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Sup>
                      <m:sSupPr>
                        <m:ctrlPr>
                          <a:rPr lang="es-CO" sz="1800" i="1">
                            <a:effectLst/>
                            <a:latin typeface="Cambria Math" panose="02040503050406030204" pitchFamily="18" charset="0"/>
                            <a:ea typeface="Times New Roman" panose="02020603050405020304" pitchFamily="18" charset="0"/>
                            <a:cs typeface="Aptos Display" panose="020B0004020202020204" pitchFamily="34" charset="0"/>
                          </a:rPr>
                        </m:ctrlPr>
                      </m:sSupPr>
                      <m:e>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𝑦</m:t>
                        </m:r>
                      </m:e>
                      <m: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up>
                    </m:s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oMath>
                </a14:m>
                <a:r>
                  <a:rPr lang="es-ES" sz="1800" dirty="0">
                    <a:effectLst/>
                    <a:latin typeface="+mj-lt"/>
                    <a:ea typeface="Times New Roman" panose="02020603050405020304" pitchFamily="18" charset="0"/>
                    <a:cs typeface="Aptos Display" panose="020B0004020202020204" pitchFamily="34" charset="0"/>
                  </a:rPr>
                  <a:t> dentro del área de estudio</a:t>
                </a:r>
                <a:r>
                  <a:rPr lang="es-ES" sz="1800" dirty="0">
                    <a:solidFill>
                      <a:srgbClr val="EE0000"/>
                    </a:solidFill>
                    <a:effectLst/>
                    <a:latin typeface="+mj-lt"/>
                    <a:ea typeface="Times New Roman" panose="02020603050405020304" pitchFamily="18" charset="0"/>
                    <a:cs typeface="Aptos Display" panose="020B0004020202020204" pitchFamily="34" charset="0"/>
                  </a:rPr>
                  <a:t> </a:t>
                </a:r>
                <a:r>
                  <a:rPr lang="es-ES" sz="1800" dirty="0">
                    <a:effectLst/>
                    <a:latin typeface="+mj-lt"/>
                    <a:ea typeface="Times New Roman" panose="02020603050405020304" pitchFamily="18" charset="0"/>
                    <a:cs typeface="Aptos Display" panose="020B0004020202020204" pitchFamily="34" charset="0"/>
                  </a:rPr>
                  <a:t>que tenga el índice </a:t>
                </a:r>
                <a14:m>
                  <m:oMath xmlns:m="http://schemas.openxmlformats.org/officeDocument/2006/math">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𝜙</m:t>
                    </m:r>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Sup>
                      <m:sSupPr>
                        <m:ctrlPr>
                          <a:rPr lang="es-CO" sz="1800" i="1">
                            <a:effectLst/>
                            <a:latin typeface="Cambria Math" panose="02040503050406030204" pitchFamily="18" charset="0"/>
                            <a:ea typeface="Times New Roman" panose="02020603050405020304" pitchFamily="18" charset="0"/>
                            <a:cs typeface="Aptos Display" panose="020B0004020202020204" pitchFamily="34" charset="0"/>
                          </a:rPr>
                        </m:ctrlPr>
                      </m:sSupPr>
                      <m:e>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𝑥</m:t>
                        </m:r>
                      </m:e>
                      <m: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up>
                    </m:s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Sup>
                      <m:sSupPr>
                        <m:ctrlPr>
                          <a:rPr lang="es-CO" sz="1800" i="1">
                            <a:effectLst/>
                            <a:latin typeface="Cambria Math" panose="02040503050406030204" pitchFamily="18" charset="0"/>
                            <a:ea typeface="Times New Roman" panose="02020603050405020304" pitchFamily="18" charset="0"/>
                            <a:cs typeface="Aptos Display" panose="020B0004020202020204" pitchFamily="34" charset="0"/>
                          </a:rPr>
                        </m:ctrlPr>
                      </m:sSupPr>
                      <m:e>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𝑦</m:t>
                        </m:r>
                      </m:e>
                      <m: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sup>
                    </m:s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m:t>
                    </m:r>
                  </m:oMath>
                </a14:m>
                <a:r>
                  <a:rPr lang="es-ES" sz="1800" dirty="0">
                    <a:effectLst/>
                    <a:latin typeface="+mj-lt"/>
                    <a:ea typeface="Times New Roman" panose="02020603050405020304" pitchFamily="18" charset="0"/>
                    <a:cs typeface="Aptos Display" panose="020B0004020202020204" pitchFamily="34" charset="0"/>
                  </a:rPr>
                  <a:t> </a:t>
                </a:r>
                <a:r>
                  <a:rPr lang="es-ES" sz="1800" i="1" u="sng" dirty="0">
                    <a:effectLst/>
                    <a:latin typeface="+mj-lt"/>
                    <a:ea typeface="Times New Roman" panose="02020603050405020304" pitchFamily="18" charset="0"/>
                    <a:cs typeface="Aptos Display" panose="020B0004020202020204" pitchFamily="34" charset="0"/>
                  </a:rPr>
                  <a:t>más bajo </a:t>
                </a:r>
                <a:r>
                  <a:rPr lang="es-ES" sz="1800" dirty="0">
                    <a:effectLst/>
                    <a:latin typeface="+mj-lt"/>
                    <a:ea typeface="Times New Roman" panose="02020603050405020304" pitchFamily="18" charset="0"/>
                    <a:cs typeface="Aptos Display" panose="020B0004020202020204" pitchFamily="34" charset="0"/>
                  </a:rPr>
                  <a:t>para allí ubicar el campamento. Para encontrar dicho lugar, usted ayudará a los investigadores implementando un método de búsqueda local. </a:t>
                </a:r>
                <a:endParaRPr lang="es-CO" sz="2000" dirty="0">
                  <a:effectLst/>
                  <a:latin typeface="+mj-lt"/>
                  <a:ea typeface="Times New Roman" panose="02020603050405020304" pitchFamily="18" charset="0"/>
                </a:endParaRPr>
              </a:p>
            </p:txBody>
          </p:sp>
        </mc:Choice>
        <mc:Fallback xmlns="">
          <p:sp>
            <p:nvSpPr>
              <p:cNvPr id="13" name="CuadroTexto 12">
                <a:extLst>
                  <a:ext uri="{FF2B5EF4-FFF2-40B4-BE49-F238E27FC236}">
                    <a16:creationId xmlns:a16="http://schemas.microsoft.com/office/drawing/2014/main" id="{9A5D5CD0-8ECD-1272-E089-1F57C75D023B}"/>
                  </a:ext>
                </a:extLst>
              </p:cNvPr>
              <p:cNvSpPr txBox="1">
                <a:spLocks noRot="1" noChangeAspect="1" noMove="1" noResize="1" noEditPoints="1" noAdjustHandles="1" noChangeArrowheads="1" noChangeShapeType="1" noTextEdit="1"/>
              </p:cNvSpPr>
              <p:nvPr/>
            </p:nvSpPr>
            <p:spPr>
              <a:xfrm>
                <a:off x="368878" y="5084028"/>
                <a:ext cx="8597900" cy="1200329"/>
              </a:xfrm>
              <a:prstGeom prst="rect">
                <a:avLst/>
              </a:prstGeom>
              <a:blipFill>
                <a:blip r:embed="rId3"/>
                <a:stretch>
                  <a:fillRect l="-589" t="-1031" r="-442" b="-7216"/>
                </a:stretch>
              </a:blipFill>
              <a:ln>
                <a:solidFill>
                  <a:srgbClr val="00B050"/>
                </a:solidFill>
              </a:ln>
            </p:spPr>
            <p:txBody>
              <a:bodyPr/>
              <a:lstStyle/>
              <a:p>
                <a:r>
                  <a:rPr lang="es-CO">
                    <a:noFill/>
                  </a:rPr>
                  <a:t> </a:t>
                </a:r>
              </a:p>
            </p:txBody>
          </p:sp>
        </mc:Fallback>
      </mc:AlternateContent>
    </p:spTree>
    <p:extLst>
      <p:ext uri="{BB962C8B-B14F-4D97-AF65-F5344CB8AC3E}">
        <p14:creationId xmlns:p14="http://schemas.microsoft.com/office/powerpoint/2010/main" val="976364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C88B969-2B78-2CC3-0EAB-43AE89A801E0}"/>
            </a:ext>
          </a:extLst>
        </p:cNvPr>
        <p:cNvGrpSpPr/>
        <p:nvPr/>
      </p:nvGrpSpPr>
      <p:grpSpPr bwMode="auto">
        <a:xfrm>
          <a:off x="0" y="0"/>
          <a:ext cx="0" cy="0"/>
          <a:chOff x="0" y="0"/>
          <a:chExt cx="0" cy="0"/>
        </a:xfrm>
      </p:grpSpPr>
      <p:sp>
        <p:nvSpPr>
          <p:cNvPr id="2" name="Título 1">
            <a:extLst>
              <a:ext uri="{FF2B5EF4-FFF2-40B4-BE49-F238E27FC236}">
                <a16:creationId xmlns:a16="http://schemas.microsoft.com/office/drawing/2014/main" id="{76AB7E4C-8A2D-C5D2-21AA-4E09270086E2}"/>
              </a:ext>
            </a:extLst>
          </p:cNvPr>
          <p:cNvSpPr>
            <a:spLocks noGrp="1"/>
          </p:cNvSpPr>
          <p:nvPr>
            <p:ph type="title"/>
          </p:nvPr>
        </p:nvSpPr>
        <p:spPr bwMode="auto"/>
        <p:txBody>
          <a:bodyPr/>
          <a:lstStyle/>
          <a:p>
            <a:pPr>
              <a:defRPr/>
            </a:pPr>
            <a:r>
              <a:rPr lang="es-CO"/>
              <a:t>Ejercicio</a:t>
            </a:r>
            <a:endParaRPr lang="en-US"/>
          </a:p>
        </p:txBody>
      </p:sp>
      <p:sp>
        <p:nvSpPr>
          <p:cNvPr id="10" name="Marcador de texto 2">
            <a:extLst>
              <a:ext uri="{FF2B5EF4-FFF2-40B4-BE49-F238E27FC236}">
                <a16:creationId xmlns:a16="http://schemas.microsoft.com/office/drawing/2014/main" id="{7C262EB0-E2E0-9F5F-AF82-050171995DF0}"/>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18" name="2 Marcador de número de diapositiva">
            <a:extLst>
              <a:ext uri="{FF2B5EF4-FFF2-40B4-BE49-F238E27FC236}">
                <a16:creationId xmlns:a16="http://schemas.microsoft.com/office/drawing/2014/main" id="{B1D0AD9A-8EAE-E42B-F464-F2870C05B6A4}"/>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5</a:t>
            </a:fld>
            <a:endParaRPr lang="en-US" sz="1400">
              <a:latin typeface="Times New Roman"/>
            </a:endParaRPr>
          </a:p>
        </p:txBody>
      </p:sp>
      <p:sp>
        <p:nvSpPr>
          <p:cNvPr id="3" name="Rectangle 2">
            <a:extLst>
              <a:ext uri="{FF2B5EF4-FFF2-40B4-BE49-F238E27FC236}">
                <a16:creationId xmlns:a16="http://schemas.microsoft.com/office/drawing/2014/main" id="{2DD3B084-7990-329B-9BFF-E1CB4FDC2FE6}"/>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pic>
        <p:nvPicPr>
          <p:cNvPr id="7" name="Imagen 6" descr="Gráfico&#10;&#10;Descripción generada automáticamente">
            <a:extLst>
              <a:ext uri="{FF2B5EF4-FFF2-40B4-BE49-F238E27FC236}">
                <a16:creationId xmlns:a16="http://schemas.microsoft.com/office/drawing/2014/main" id="{6DA9D72C-8C73-2CE4-50B4-A9F4ECE4BF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943108"/>
            <a:ext cx="4286885" cy="3240676"/>
          </a:xfrm>
          <a:prstGeom prst="rect">
            <a:avLst/>
          </a:prstGeom>
          <a:noFill/>
          <a:ln>
            <a:noFill/>
          </a:ln>
        </p:spPr>
      </p:pic>
      <p:sp>
        <p:nvSpPr>
          <p:cNvPr id="9" name="CuadroTexto 8">
            <a:extLst>
              <a:ext uri="{FF2B5EF4-FFF2-40B4-BE49-F238E27FC236}">
                <a16:creationId xmlns:a16="http://schemas.microsoft.com/office/drawing/2014/main" id="{FAB1A273-0291-9218-44DA-B7E31F0C22D6}"/>
              </a:ext>
            </a:extLst>
          </p:cNvPr>
          <p:cNvSpPr txBox="1"/>
          <p:nvPr/>
        </p:nvSpPr>
        <p:spPr>
          <a:xfrm>
            <a:off x="6251157" y="1727673"/>
            <a:ext cx="3342215" cy="276999"/>
          </a:xfrm>
          <a:prstGeom prst="rect">
            <a:avLst/>
          </a:prstGeom>
          <a:noFill/>
        </p:spPr>
        <p:txBody>
          <a:bodyPr wrap="square">
            <a:spAutoFit/>
          </a:bodyPr>
          <a:lstStyle/>
          <a:p>
            <a:pPr algn="ctr">
              <a:spcAft>
                <a:spcPts val="1000"/>
              </a:spcAft>
              <a:buNone/>
            </a:pPr>
            <a:r>
              <a:rPr lang="es-ES" sz="1200" b="1" dirty="0">
                <a:effectLst/>
                <a:latin typeface="+mj-lt"/>
                <a:ea typeface="Times New Roman" panose="02020603050405020304" pitchFamily="18" charset="0"/>
                <a:cs typeface="Aptos Display" panose="020B0004020202020204" pitchFamily="34" charset="0"/>
              </a:rPr>
              <a:t>Figura 1.1.</a:t>
            </a:r>
            <a:r>
              <a:rPr lang="es-ES" sz="1200" dirty="0">
                <a:effectLst/>
                <a:latin typeface="+mj-lt"/>
                <a:ea typeface="Times New Roman" panose="02020603050405020304" pitchFamily="18" charset="0"/>
                <a:cs typeface="Aptos Display" panose="020B0004020202020204" pitchFamily="34" charset="0"/>
              </a:rPr>
              <a:t> Región de interés.</a:t>
            </a:r>
            <a:endParaRPr lang="es-CO" sz="1200" dirty="0">
              <a:effectLst/>
              <a:latin typeface="+mj-lt"/>
              <a:ea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D37A59BA-34EC-AC08-4D0D-627A9189562C}"/>
                  </a:ext>
                </a:extLst>
              </p:cNvPr>
              <p:cNvSpPr txBox="1"/>
              <p:nvPr/>
            </p:nvSpPr>
            <p:spPr>
              <a:xfrm>
                <a:off x="43952" y="1638419"/>
                <a:ext cx="4645005" cy="4776308"/>
              </a:xfrm>
              <a:prstGeom prst="rect">
                <a:avLst/>
              </a:prstGeom>
              <a:noFill/>
            </p:spPr>
            <p:txBody>
              <a:bodyPr wrap="square">
                <a:spAutoFit/>
              </a:bodyPr>
              <a:lstStyle/>
              <a:p>
                <a:pPr marL="22860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ES" sz="1800" i="1" smtClean="0">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𝑥</m:t>
                      </m:r>
                      <m:r>
                        <a:rPr lang="es-ES" sz="1800" i="1" smtClean="0">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m:t>
                      </m:r>
                      <m:r>
                        <a:rPr lang="es-ES" sz="1800" i="1" smtClean="0">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𝐶𝑜𝑜𝑟𝑑𝑒𝑛𝑎𝑑𝑎</m:t>
                      </m:r>
                      <m:r>
                        <a:rPr lang="es-ES" sz="1800" i="1" smtClean="0">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 </m:t>
                      </m:r>
                      <m:r>
                        <a:rPr lang="es-ES" sz="1800" i="1" smtClean="0">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𝑥</m:t>
                      </m:r>
                    </m:oMath>
                  </m:oMathPara>
                </a14:m>
                <a:endParaRPr lang="es-CO" sz="1800" dirty="0">
                  <a:solidFill>
                    <a:schemeClr val="tx1"/>
                  </a:solidFill>
                  <a:effectLst/>
                  <a:latin typeface="Calibri" panose="020F0502020204030204" pitchFamily="34" charset="0"/>
                  <a:ea typeface="Yu Mincho" panose="02020400000000000000" pitchFamily="18" charset="-128"/>
                  <a:cs typeface="Arial" panose="020B0604020202020204" pitchFamily="34" charset="0"/>
                </a:endParaRPr>
              </a:p>
              <a:p>
                <a:pPr marL="22860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𝑦</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𝐶𝑜𝑜𝑟𝑑𝑒𝑛𝑎𝑑𝑎</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 </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𝑦</m:t>
                      </m:r>
                    </m:oMath>
                  </m:oMathPara>
                </a14:m>
                <a:endParaRPr lang="es-CO" sz="1800" dirty="0">
                  <a:solidFill>
                    <a:schemeClr val="tx1"/>
                  </a:solidFill>
                  <a:effectLst/>
                  <a:latin typeface="Calibri" panose="020F0502020204030204" pitchFamily="34" charset="0"/>
                  <a:ea typeface="Yu Mincho" panose="02020400000000000000" pitchFamily="18" charset="-128"/>
                  <a:cs typeface="Arial" panose="020B0604020202020204" pitchFamily="34" charset="0"/>
                </a:endParaRPr>
              </a:p>
              <a:p>
                <a:pPr marL="228600" algn="just">
                  <a:lnSpc>
                    <a:spcPct val="107000"/>
                  </a:lnSpc>
                  <a:spcAft>
                    <a:spcPts val="800"/>
                  </a:spcAft>
                  <a:buNone/>
                </a:pPr>
                <a:r>
                  <a:rPr lang="es-ES" sz="1800" dirty="0">
                    <a:solidFill>
                      <a:schemeClr val="tx1"/>
                    </a:solidFill>
                    <a:effectLst/>
                    <a:latin typeface="Calibri" panose="020F0502020204030204" pitchFamily="34" charset="0"/>
                    <a:ea typeface="Yu Mincho" panose="02020400000000000000" pitchFamily="18" charset="-128"/>
                    <a:cs typeface="Calibri" panose="020F0502020204030204" pitchFamily="34" charset="0"/>
                  </a:rPr>
                  <a:t> </a:t>
                </a:r>
                <a:endParaRPr lang="es-CO" sz="1800" dirty="0">
                  <a:solidFill>
                    <a:schemeClr val="tx1"/>
                  </a:solidFill>
                  <a:effectLst/>
                  <a:latin typeface="Calibri" panose="020F0502020204030204" pitchFamily="34" charset="0"/>
                  <a:ea typeface="Yu Mincho" panose="02020400000000000000" pitchFamily="18" charset="-128"/>
                  <a:cs typeface="Arial" panose="020B0604020202020204" pitchFamily="34" charset="0"/>
                </a:endParaRPr>
              </a:p>
              <a:p>
                <a:pPr marL="228600" algn="just">
                  <a:lnSpc>
                    <a:spcPct val="107000"/>
                  </a:lnSpc>
                  <a:spcAft>
                    <a:spcPts val="800"/>
                  </a:spcAft>
                  <a:buNone/>
                </a:pPr>
                <a14:m>
                  <m:oMathPara xmlns:m="http://schemas.openxmlformats.org/officeDocument/2006/math">
                    <m:oMathParaPr>
                      <m:jc m:val="centerGroup"/>
                    </m:oMathParaPr>
                    <m:oMath xmlns:m="http://schemas.openxmlformats.org/officeDocument/2006/math">
                      <m:func>
                        <m:funcPr>
                          <m:ctrlPr>
                            <a:rPr lang="es-CO"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ctrlPr>
                        </m:funcPr>
                        <m:fName>
                          <m:r>
                            <m:rPr>
                              <m:sty m:val="p"/>
                            </m:rPr>
                            <a:rPr lang="es-ES" sz="1800">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min</m:t>
                          </m:r>
                        </m:fName>
                        <m:e>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𝜙</m:t>
                          </m:r>
                          <m:d>
                            <m:dPr>
                              <m:ctrlPr>
                                <a:rPr lang="es-CO"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ctrlPr>
                            </m:dPr>
                            <m:e>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𝑥</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𝑦</m:t>
                              </m:r>
                            </m:e>
                          </m:d>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=100⋅</m:t>
                          </m:r>
                          <m:sSup>
                            <m:sSupPr>
                              <m:ctrlPr>
                                <a:rPr lang="es-CO"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ctrlPr>
                            </m:sSupPr>
                            <m:e>
                              <m:d>
                                <m:dPr>
                                  <m:ctrlPr>
                                    <a:rPr lang="es-CO"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ctrlPr>
                                </m:dPr>
                                <m:e>
                                  <m:sSup>
                                    <m:sSupPr>
                                      <m:ctrlPr>
                                        <a:rPr lang="es-CO"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ctrlPr>
                                    </m:sSupPr>
                                    <m:e>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𝑥</m:t>
                                      </m:r>
                                    </m:e>
                                    <m:sup>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2</m:t>
                                      </m:r>
                                    </m:sup>
                                  </m:sSup>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𝑦</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−11</m:t>
                                  </m:r>
                                </m:e>
                              </m:d>
                            </m:e>
                            <m:sup>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2</m:t>
                              </m:r>
                            </m:sup>
                          </m:sSup>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m:t>
                          </m:r>
                          <m:sSup>
                            <m:sSupPr>
                              <m:ctrlPr>
                                <a:rPr lang="es-CO"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ctrlPr>
                            </m:sSupPr>
                            <m:e>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100⋅</m:t>
                              </m:r>
                              <m:d>
                                <m:dPr>
                                  <m:ctrlPr>
                                    <a:rPr lang="es-CO"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ctrlPr>
                                </m:dPr>
                                <m:e>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𝑥</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m:t>
                                  </m:r>
                                  <m:sSup>
                                    <m:sSupPr>
                                      <m:ctrlPr>
                                        <a:rPr lang="es-CO"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ctrlPr>
                                    </m:sSupPr>
                                    <m:e>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𝑦</m:t>
                                      </m:r>
                                    </m:e>
                                    <m:sup>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2</m:t>
                                      </m:r>
                                    </m:sup>
                                  </m:sSup>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−7</m:t>
                                  </m:r>
                                </m:e>
                              </m:d>
                            </m:e>
                            <m:sup>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2</m:t>
                              </m:r>
                            </m:sup>
                          </m:sSup>
                        </m:e>
                      </m:func>
                    </m:oMath>
                  </m:oMathPara>
                </a14:m>
                <a:endParaRPr lang="es-CO" sz="1800" dirty="0">
                  <a:solidFill>
                    <a:schemeClr val="tx1"/>
                  </a:solidFill>
                  <a:effectLst/>
                  <a:latin typeface="Calibri" panose="020F0502020204030204" pitchFamily="34" charset="0"/>
                  <a:ea typeface="Yu Mincho" panose="02020400000000000000" pitchFamily="18" charset="-128"/>
                  <a:cs typeface="Arial" panose="020B0604020202020204" pitchFamily="34" charset="0"/>
                </a:endParaRPr>
              </a:p>
              <a:p>
                <a:pPr marL="22860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𝑠</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𝑎</m:t>
                      </m:r>
                    </m:oMath>
                  </m:oMathPara>
                </a14:m>
                <a:endParaRPr lang="es-CO" sz="1800" dirty="0">
                  <a:solidFill>
                    <a:schemeClr val="tx1"/>
                  </a:solidFill>
                  <a:effectLst/>
                  <a:latin typeface="Calibri" panose="020F0502020204030204" pitchFamily="34" charset="0"/>
                  <a:ea typeface="Yu Mincho" panose="02020400000000000000" pitchFamily="18" charset="-128"/>
                  <a:cs typeface="Arial" panose="020B0604020202020204" pitchFamily="34" charset="0"/>
                </a:endParaRPr>
              </a:p>
              <a:p>
                <a:pPr marL="22860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𝑦</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≥−6</m:t>
                      </m:r>
                    </m:oMath>
                  </m:oMathPara>
                </a14:m>
                <a:endParaRPr lang="es-CO" sz="1800" dirty="0">
                  <a:solidFill>
                    <a:schemeClr val="tx1"/>
                  </a:solidFill>
                  <a:effectLst/>
                  <a:latin typeface="Calibri" panose="020F0502020204030204" pitchFamily="34" charset="0"/>
                  <a:ea typeface="Yu Mincho" panose="02020400000000000000" pitchFamily="18" charset="-128"/>
                  <a:cs typeface="Arial" panose="020B0604020202020204" pitchFamily="34" charset="0"/>
                </a:endParaRPr>
              </a:p>
              <a:p>
                <a:pPr marL="22860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𝑥</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𝑦</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≥−6</m:t>
                      </m:r>
                    </m:oMath>
                  </m:oMathPara>
                </a14:m>
                <a:endParaRPr lang="es-CO" sz="1800" dirty="0">
                  <a:solidFill>
                    <a:schemeClr val="tx1"/>
                  </a:solidFill>
                  <a:effectLst/>
                  <a:latin typeface="Calibri" panose="020F0502020204030204" pitchFamily="34" charset="0"/>
                  <a:ea typeface="Yu Mincho" panose="02020400000000000000" pitchFamily="18" charset="-128"/>
                  <a:cs typeface="Arial" panose="020B0604020202020204" pitchFamily="34" charset="0"/>
                </a:endParaRPr>
              </a:p>
              <a:p>
                <a:pPr marL="22860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𝑥</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≥−6</m:t>
                      </m:r>
                    </m:oMath>
                  </m:oMathPara>
                </a14:m>
                <a:endParaRPr lang="es-CO" sz="1800" dirty="0">
                  <a:solidFill>
                    <a:schemeClr val="tx1"/>
                  </a:solidFill>
                  <a:effectLst/>
                  <a:latin typeface="Calibri" panose="020F0502020204030204" pitchFamily="34" charset="0"/>
                  <a:ea typeface="Yu Mincho" panose="02020400000000000000" pitchFamily="18" charset="-128"/>
                  <a:cs typeface="Arial" panose="020B0604020202020204" pitchFamily="34" charset="0"/>
                </a:endParaRPr>
              </a:p>
              <a:p>
                <a:pPr marL="22860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𝑦</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≤6</m:t>
                      </m:r>
                    </m:oMath>
                  </m:oMathPara>
                </a14:m>
                <a:endParaRPr lang="es-CO" sz="1800" dirty="0">
                  <a:solidFill>
                    <a:schemeClr val="tx1"/>
                  </a:solidFill>
                  <a:effectLst/>
                  <a:latin typeface="Calibri" panose="020F0502020204030204" pitchFamily="34" charset="0"/>
                  <a:ea typeface="Yu Mincho" panose="02020400000000000000" pitchFamily="18" charset="-128"/>
                  <a:cs typeface="Arial" panose="020B0604020202020204" pitchFamily="34" charset="0"/>
                </a:endParaRPr>
              </a:p>
              <a:p>
                <a:pPr marL="22860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𝑥</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≤6</m:t>
                      </m:r>
                    </m:oMath>
                  </m:oMathPara>
                </a14:m>
                <a:endParaRPr lang="es-CO" sz="1800" dirty="0">
                  <a:solidFill>
                    <a:schemeClr val="tx1"/>
                  </a:solidFill>
                  <a:effectLst/>
                  <a:latin typeface="Calibri" panose="020F0502020204030204" pitchFamily="34" charset="0"/>
                  <a:ea typeface="Yu Mincho" panose="02020400000000000000" pitchFamily="18" charset="-128"/>
                  <a:cs typeface="Arial" panose="020B0604020202020204" pitchFamily="34" charset="0"/>
                </a:endParaRPr>
              </a:p>
              <a:p>
                <a:pPr marL="228600" algn="just">
                  <a:lnSpc>
                    <a:spcPct val="107000"/>
                  </a:lnSpc>
                  <a:spcAft>
                    <a:spcPts val="800"/>
                  </a:spcAft>
                  <a:buNone/>
                </a:pPr>
                <a14:m>
                  <m:oMathPara xmlns:m="http://schemas.openxmlformats.org/officeDocument/2006/math">
                    <m:oMathParaPr>
                      <m:jc m:val="centerGroup"/>
                    </m:oMathParaPr>
                    <m:oMath xmlns:m="http://schemas.openxmlformats.org/officeDocument/2006/math">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𝑥</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𝑦</m:t>
                      </m:r>
                      <m:r>
                        <a:rPr lang="es-ES" sz="1800" i="1">
                          <a:solidFill>
                            <a:schemeClr val="tx1"/>
                          </a:solidFill>
                          <a:effectLst/>
                          <a:latin typeface="Cambria Math" panose="02040503050406030204" pitchFamily="18" charset="0"/>
                          <a:ea typeface="Yu Mincho" panose="02020400000000000000" pitchFamily="18" charset="-128"/>
                          <a:cs typeface="Calibri" panose="020F0502020204030204" pitchFamily="34" charset="0"/>
                        </a:rPr>
                        <m:t>≥0</m:t>
                      </m:r>
                    </m:oMath>
                  </m:oMathPara>
                </a14:m>
                <a:endParaRPr lang="es-CO" sz="1800" dirty="0">
                  <a:solidFill>
                    <a:schemeClr val="tx1"/>
                  </a:solidFill>
                  <a:effectLst/>
                  <a:latin typeface="Calibri" panose="020F0502020204030204" pitchFamily="34" charset="0"/>
                  <a:ea typeface="Yu Mincho" panose="02020400000000000000" pitchFamily="18" charset="-128"/>
                  <a:cs typeface="Arial" panose="020B0604020202020204" pitchFamily="34" charset="0"/>
                </a:endParaRPr>
              </a:p>
            </p:txBody>
          </p:sp>
        </mc:Choice>
        <mc:Fallback xmlns="">
          <p:sp>
            <p:nvSpPr>
              <p:cNvPr id="6" name="CuadroTexto 5">
                <a:extLst>
                  <a:ext uri="{FF2B5EF4-FFF2-40B4-BE49-F238E27FC236}">
                    <a16:creationId xmlns:a16="http://schemas.microsoft.com/office/drawing/2014/main" id="{D37A59BA-34EC-AC08-4D0D-627A9189562C}"/>
                  </a:ext>
                </a:extLst>
              </p:cNvPr>
              <p:cNvSpPr txBox="1">
                <a:spLocks noRot="1" noChangeAspect="1" noMove="1" noResize="1" noEditPoints="1" noAdjustHandles="1" noChangeArrowheads="1" noChangeShapeType="1" noTextEdit="1"/>
              </p:cNvSpPr>
              <p:nvPr/>
            </p:nvSpPr>
            <p:spPr>
              <a:xfrm>
                <a:off x="43952" y="1638419"/>
                <a:ext cx="4645005" cy="4776308"/>
              </a:xfrm>
              <a:prstGeom prst="rect">
                <a:avLst/>
              </a:prstGeom>
              <a:blipFill>
                <a:blip r:embed="rId3"/>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34355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1792FCE-916C-32D3-5CE3-9123B28ED1F7}"/>
              </a:ext>
            </a:extLst>
          </p:cNvPr>
          <p:cNvSpPr>
            <a:spLocks noGrp="1"/>
          </p:cNvSpPr>
          <p:nvPr>
            <p:ph type="title"/>
          </p:nvPr>
        </p:nvSpPr>
        <p:spPr>
          <a:xfrm>
            <a:off x="628649" y="1093788"/>
            <a:ext cx="7879841" cy="2967208"/>
          </a:xfrm>
        </p:spPr>
        <p:txBody>
          <a:bodyPr vert="horz" lIns="91440" tIns="45720" rIns="91440" bIns="45720" rtlCol="0" anchor="b">
            <a:normAutofit/>
          </a:bodyPr>
          <a:lstStyle/>
          <a:p>
            <a:r>
              <a:rPr lang="en-US" sz="7000" kern="1200" noProof="0">
                <a:solidFill>
                  <a:schemeClr val="tx1"/>
                </a:solidFill>
                <a:latin typeface="+mj-lt"/>
                <a:ea typeface="+mj-ea"/>
                <a:cs typeface="+mj-cs"/>
              </a:rPr>
              <a:t>Descenso</a:t>
            </a:r>
            <a:r>
              <a:rPr lang="en-US" sz="7000" kern="1200">
                <a:solidFill>
                  <a:schemeClr val="tx1"/>
                </a:solidFill>
                <a:latin typeface="+mj-lt"/>
                <a:ea typeface="+mj-ea"/>
                <a:cs typeface="+mj-cs"/>
              </a:rPr>
              <a:t> </a:t>
            </a:r>
            <a:r>
              <a:rPr lang="en-US" sz="7000" kern="1200" noProof="0">
                <a:solidFill>
                  <a:schemeClr val="tx1"/>
                </a:solidFill>
                <a:latin typeface="+mj-lt"/>
                <a:ea typeface="+mj-ea"/>
                <a:cs typeface="+mj-cs"/>
              </a:rPr>
              <a:t>por Gradiente</a:t>
            </a:r>
            <a:endParaRPr lang="en-US" sz="7000" kern="1200">
              <a:solidFill>
                <a:schemeClr val="tx1"/>
              </a:solidFill>
              <a:latin typeface="+mj-lt"/>
              <a:ea typeface="+mj-ea"/>
              <a:cs typeface="+mj-cs"/>
            </a:endParaRPr>
          </a:p>
        </p:txBody>
      </p:sp>
      <p:sp>
        <p:nvSpPr>
          <p:cNvPr id="13"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2311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1E3A793-9049-9750-9BDF-DA9A379D4395}"/>
            </a:ext>
          </a:extLst>
        </p:cNvPr>
        <p:cNvGrpSpPr/>
        <p:nvPr/>
      </p:nvGrpSpPr>
      <p:grpSpPr bwMode="auto">
        <a:xfrm>
          <a:off x="0" y="0"/>
          <a:ext cx="0" cy="0"/>
          <a:chOff x="0" y="0"/>
          <a:chExt cx="0" cy="0"/>
        </a:xfrm>
      </p:grpSpPr>
      <p:sp>
        <p:nvSpPr>
          <p:cNvPr id="14" name="Rectángulo 13">
            <a:extLst>
              <a:ext uri="{FF2B5EF4-FFF2-40B4-BE49-F238E27FC236}">
                <a16:creationId xmlns:a16="http://schemas.microsoft.com/office/drawing/2014/main" id="{388F26F9-1E66-AAAA-E904-0F96B43D42F3}"/>
              </a:ext>
            </a:extLst>
          </p:cNvPr>
          <p:cNvSpPr/>
          <p:nvPr/>
        </p:nvSpPr>
        <p:spPr>
          <a:xfrm>
            <a:off x="1052623" y="5401340"/>
            <a:ext cx="2764465" cy="669851"/>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B240C323-2C0E-FBF3-7181-8FC6B0718559}"/>
              </a:ext>
            </a:extLst>
          </p:cNvPr>
          <p:cNvSpPr>
            <a:spLocks noGrp="1"/>
          </p:cNvSpPr>
          <p:nvPr>
            <p:ph type="title"/>
          </p:nvPr>
        </p:nvSpPr>
        <p:spPr bwMode="auto"/>
        <p:txBody>
          <a:bodyPr/>
          <a:lstStyle/>
          <a:p>
            <a:pPr>
              <a:defRPr/>
            </a:pPr>
            <a:r>
              <a:rPr lang="es-CO"/>
              <a:t>Ejercicio</a:t>
            </a:r>
            <a:endParaRPr lang="en-US"/>
          </a:p>
        </p:txBody>
      </p:sp>
      <p:sp>
        <p:nvSpPr>
          <p:cNvPr id="10" name="Marcador de texto 2">
            <a:extLst>
              <a:ext uri="{FF2B5EF4-FFF2-40B4-BE49-F238E27FC236}">
                <a16:creationId xmlns:a16="http://schemas.microsoft.com/office/drawing/2014/main" id="{90CF3733-3304-AA47-B4DE-ACABF8C55B8F}"/>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18" name="2 Marcador de número de diapositiva">
            <a:extLst>
              <a:ext uri="{FF2B5EF4-FFF2-40B4-BE49-F238E27FC236}">
                <a16:creationId xmlns:a16="http://schemas.microsoft.com/office/drawing/2014/main" id="{889E0A02-BB03-A27A-2352-A22FC4958D75}"/>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7</a:t>
            </a:fld>
            <a:endParaRPr lang="en-US" sz="1400">
              <a:latin typeface="Times New Roman"/>
            </a:endParaRPr>
          </a:p>
        </p:txBody>
      </p:sp>
      <p:sp>
        <p:nvSpPr>
          <p:cNvPr id="3" name="Rectangle 2">
            <a:extLst>
              <a:ext uri="{FF2B5EF4-FFF2-40B4-BE49-F238E27FC236}">
                <a16:creationId xmlns:a16="http://schemas.microsoft.com/office/drawing/2014/main" id="{81815156-9498-3A06-2BB3-8847FED17ED5}"/>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860EBB65-0C4F-86F0-CD95-D2EB2DC60084}"/>
                  </a:ext>
                </a:extLst>
              </p:cNvPr>
              <p:cNvSpPr txBox="1"/>
              <p:nvPr/>
            </p:nvSpPr>
            <p:spPr>
              <a:xfrm>
                <a:off x="390576" y="1638419"/>
                <a:ext cx="4181424" cy="4617290"/>
              </a:xfrm>
              <a:prstGeom prst="rect">
                <a:avLst/>
              </a:prstGeom>
              <a:noFill/>
            </p:spPr>
            <p:txBody>
              <a:bodyPr wrap="square">
                <a:spAutoFit/>
              </a:bodyPr>
              <a:lstStyle/>
              <a:p>
                <a:pPr>
                  <a:buNone/>
                </a:pPr>
                <a:r>
                  <a:rPr lang="es-CO" dirty="0"/>
                  <a:t>En un proceso iterativo de búsqueda se parte de una solución inicial </a:t>
                </a:r>
                <a14:m>
                  <m:oMath xmlns:m="http://schemas.openxmlformats.org/officeDocument/2006/math">
                    <m:sSup>
                      <m:sSupPr>
                        <m:ctrlPr>
                          <a:rPr lang="ar-AE" b="1" i="1">
                            <a:latin typeface="Cambria Math" panose="02040503050406030204" pitchFamily="18" charset="0"/>
                          </a:rPr>
                        </m:ctrlPr>
                      </m:sSupPr>
                      <m:e>
                        <m:r>
                          <a:rPr lang="ar-AE" b="1">
                            <a:latin typeface="Cambria Math" panose="02040503050406030204" pitchFamily="18" charset="0"/>
                          </a:rPr>
                          <m:t>𝐱</m:t>
                        </m:r>
                      </m:e>
                      <m:sup>
                        <m:d>
                          <m:dPr>
                            <m:ctrlPr>
                              <a:rPr lang="ar-AE" b="1" i="1">
                                <a:latin typeface="Cambria Math" panose="02040503050406030204" pitchFamily="18" charset="0"/>
                              </a:rPr>
                            </m:ctrlPr>
                          </m:dPr>
                          <m:e>
                            <m:r>
                              <a:rPr lang="ar-AE" b="0" i="1">
                                <a:latin typeface="Cambria Math" panose="02040503050406030204" pitchFamily="18" charset="0"/>
                              </a:rPr>
                              <m:t>𝑡</m:t>
                            </m:r>
                            <m:r>
                              <a:rPr lang="ar-AE" b="0" i="0">
                                <a:latin typeface="Cambria Math" panose="02040503050406030204" pitchFamily="18" charset="0"/>
                              </a:rPr>
                              <m:t>=0</m:t>
                            </m:r>
                          </m:e>
                        </m:d>
                      </m:sup>
                    </m:sSup>
                  </m:oMath>
                </a14:m>
                <a:r>
                  <a:rPr lang="es-CO" dirty="0"/>
                  <a:t>y actualiza los valores del vector </a:t>
                </a:r>
                <a14:m>
                  <m:oMath xmlns:m="http://schemas.openxmlformats.org/officeDocument/2006/math">
                    <m:r>
                      <a:rPr lang="es-CO" b="1">
                        <a:latin typeface="Cambria Math" panose="02040503050406030204" pitchFamily="18" charset="0"/>
                      </a:rPr>
                      <m:t>𝐱</m:t>
                    </m:r>
                  </m:oMath>
                </a14:m>
                <a:r>
                  <a:rPr lang="es-CO" dirty="0"/>
                  <a:t> a lo largo de iteraciones hasta encontrar la mejor solución o agotar un máximo de iteraciones. </a:t>
                </a:r>
              </a:p>
              <a:p>
                <a:pPr>
                  <a:buNone/>
                </a:pPr>
                <a:endParaRPr lang="es-CO" dirty="0"/>
              </a:p>
              <a:p>
                <a:pPr>
                  <a:buNone/>
                </a:pPr>
                <a:r>
                  <a:rPr lang="es-CO" dirty="0"/>
                  <a:t>En cada iteración, se hace un movimiento partiendo del vector de decisión actual </a:t>
                </a:r>
                <a14:m>
                  <m:oMath xmlns:m="http://schemas.openxmlformats.org/officeDocument/2006/math">
                    <m:sSup>
                      <m:sSupPr>
                        <m:ctrlPr>
                          <a:rPr lang="ar-AE" b="1" i="1">
                            <a:latin typeface="Cambria Math" panose="02040503050406030204" pitchFamily="18" charset="0"/>
                          </a:rPr>
                        </m:ctrlPr>
                      </m:sSupPr>
                      <m:e>
                        <m:r>
                          <a:rPr lang="ar-AE" b="1">
                            <a:latin typeface="Cambria Math" panose="02040503050406030204" pitchFamily="18" charset="0"/>
                          </a:rPr>
                          <m:t>𝐱</m:t>
                        </m:r>
                      </m:e>
                      <m:sup>
                        <m:d>
                          <m:dPr>
                            <m:ctrlPr>
                              <a:rPr lang="ar-AE" b="1" i="1">
                                <a:latin typeface="Cambria Math" panose="02040503050406030204" pitchFamily="18" charset="0"/>
                              </a:rPr>
                            </m:ctrlPr>
                          </m:dPr>
                          <m:e>
                            <m:r>
                              <a:rPr lang="ar-AE" b="0" i="1">
                                <a:latin typeface="Cambria Math" panose="02040503050406030204" pitchFamily="18" charset="0"/>
                              </a:rPr>
                              <m:t>𝑡</m:t>
                            </m:r>
                          </m:e>
                        </m:d>
                      </m:sup>
                    </m:sSup>
                  </m:oMath>
                </a14:m>
                <a:r>
                  <a:rPr lang="es-CO" dirty="0"/>
                  <a:t>y "avanzando" una longitud </a:t>
                </a:r>
                <a14:m>
                  <m:oMath xmlns:m="http://schemas.openxmlformats.org/officeDocument/2006/math">
                    <m:sSup>
                      <m:sSupPr>
                        <m:ctrlPr>
                          <a:rPr lang="ar-AE" i="1">
                            <a:latin typeface="Cambria Math" panose="02040503050406030204" pitchFamily="18" charset="0"/>
                          </a:rPr>
                        </m:ctrlPr>
                      </m:sSupPr>
                      <m:e>
                        <m:r>
                          <a:rPr lang="ar-AE" i="1">
                            <a:latin typeface="Cambria Math" panose="02040503050406030204" pitchFamily="18" charset="0"/>
                          </a:rPr>
                          <m:t>𝛼</m:t>
                        </m:r>
                      </m:e>
                      <m:sup>
                        <m:d>
                          <m:dPr>
                            <m:ctrlPr>
                              <a:rPr lang="ar-AE" i="1">
                                <a:latin typeface="Cambria Math" panose="02040503050406030204" pitchFamily="18" charset="0"/>
                              </a:rPr>
                            </m:ctrlPr>
                          </m:dPr>
                          <m:e>
                            <m:r>
                              <a:rPr lang="ar-AE" i="1">
                                <a:latin typeface="Cambria Math" panose="02040503050406030204" pitchFamily="18" charset="0"/>
                              </a:rPr>
                              <m:t>𝑡</m:t>
                            </m:r>
                          </m:e>
                        </m:d>
                      </m:sup>
                    </m:sSup>
                  </m:oMath>
                </a14:m>
                <a:r>
                  <a:rPr lang="es-CO" dirty="0"/>
                  <a:t>en la dirección </a:t>
                </a:r>
                <a14:m>
                  <m:oMath xmlns:m="http://schemas.openxmlformats.org/officeDocument/2006/math">
                    <m:r>
                      <m:rPr>
                        <m:sty m:val="p"/>
                      </m:rPr>
                      <a:rPr lang="el-GR">
                        <a:latin typeface="Cambria Math" panose="02040503050406030204" pitchFamily="18" charset="0"/>
                      </a:rPr>
                      <m:t>Δ</m:t>
                    </m:r>
                    <m:sSup>
                      <m:sSupPr>
                        <m:ctrlPr>
                          <a:rPr lang="ar-AE" i="1">
                            <a:latin typeface="Cambria Math" panose="02040503050406030204" pitchFamily="18" charset="0"/>
                          </a:rPr>
                        </m:ctrlPr>
                      </m:sSupPr>
                      <m:e>
                        <m:r>
                          <a:rPr lang="ar-AE" b="1" i="0">
                            <a:latin typeface="Cambria Math" panose="02040503050406030204" pitchFamily="18" charset="0"/>
                          </a:rPr>
                          <m:t>𝐱</m:t>
                        </m:r>
                      </m:e>
                      <m:sup>
                        <m:d>
                          <m:dPr>
                            <m:ctrlPr>
                              <a:rPr lang="ar-AE" b="1" i="1">
                                <a:latin typeface="Cambria Math" panose="02040503050406030204" pitchFamily="18" charset="0"/>
                              </a:rPr>
                            </m:ctrlPr>
                          </m:dPr>
                          <m:e>
                            <m:r>
                              <a:rPr lang="ar-AE" b="0" i="1">
                                <a:latin typeface="Cambria Math" panose="02040503050406030204" pitchFamily="18" charset="0"/>
                              </a:rPr>
                              <m:t>𝑡</m:t>
                            </m:r>
                          </m:e>
                        </m:d>
                      </m:sup>
                    </m:sSup>
                  </m:oMath>
                </a14:m>
                <a:r>
                  <a:rPr lang="ar-AE" dirty="0"/>
                  <a:t>, </a:t>
                </a:r>
                <a:r>
                  <a:rPr lang="es-CO" dirty="0"/>
                  <a:t>las cuales conducen a un nuevo vector de decisiones </a:t>
                </a:r>
                <a14:m>
                  <m:oMath xmlns:m="http://schemas.openxmlformats.org/officeDocument/2006/math">
                    <m:sSup>
                      <m:sSupPr>
                        <m:ctrlPr>
                          <a:rPr lang="ar-AE" b="1" i="1">
                            <a:latin typeface="Cambria Math" panose="02040503050406030204" pitchFamily="18" charset="0"/>
                          </a:rPr>
                        </m:ctrlPr>
                      </m:sSupPr>
                      <m:e>
                        <m:r>
                          <a:rPr lang="ar-AE" b="1">
                            <a:latin typeface="Cambria Math" panose="02040503050406030204" pitchFamily="18" charset="0"/>
                          </a:rPr>
                          <m:t>𝐱</m:t>
                        </m:r>
                      </m:e>
                      <m:sup>
                        <m:d>
                          <m:dPr>
                            <m:ctrlPr>
                              <a:rPr lang="ar-AE" b="1" i="1">
                                <a:latin typeface="Cambria Math" panose="02040503050406030204" pitchFamily="18" charset="0"/>
                              </a:rPr>
                            </m:ctrlPr>
                          </m:dPr>
                          <m:e>
                            <m:r>
                              <a:rPr lang="ar-AE" b="0" i="1">
                                <a:latin typeface="Cambria Math" panose="02040503050406030204" pitchFamily="18" charset="0"/>
                              </a:rPr>
                              <m:t>𝑡</m:t>
                            </m:r>
                            <m:r>
                              <a:rPr lang="ar-AE" b="0" i="0">
                                <a:latin typeface="Cambria Math" panose="02040503050406030204" pitchFamily="18" charset="0"/>
                              </a:rPr>
                              <m:t>+1</m:t>
                            </m:r>
                          </m:e>
                        </m:d>
                      </m:sup>
                    </m:sSup>
                  </m:oMath>
                </a14:m>
                <a:r>
                  <a:rPr lang="ar-AE" dirty="0"/>
                  <a:t>.</a:t>
                </a:r>
                <a:endParaRPr lang="es-ES" dirty="0"/>
              </a:p>
              <a:p>
                <a:pPr>
                  <a:buNone/>
                </a:pPr>
                <a:endParaRPr lang="es-ES" dirty="0"/>
              </a:p>
              <a:p>
                <a:pPr>
                  <a:buNone/>
                </a:pPr>
                <a:endParaRPr lang="ar-AE" dirty="0"/>
              </a:p>
              <a:p>
                <a:pPr>
                  <a:buNone/>
                </a:pPr>
                <a14:m>
                  <m:oMathPara xmlns:m="http://schemas.openxmlformats.org/officeDocument/2006/math">
                    <m:oMathParaPr>
                      <m:jc m:val="centerGroup"/>
                    </m:oMathParaPr>
                    <m:oMath xmlns:m="http://schemas.openxmlformats.org/officeDocument/2006/math">
                      <m:sSup>
                        <m:sSupPr>
                          <m:ctrlPr>
                            <a:rPr lang="ar-AE" b="1" i="1">
                              <a:latin typeface="Cambria Math" panose="02040503050406030204" pitchFamily="18" charset="0"/>
                            </a:rPr>
                          </m:ctrlPr>
                        </m:sSupPr>
                        <m:e>
                          <m:r>
                            <a:rPr lang="ar-AE" b="1">
                              <a:latin typeface="Cambria Math" panose="02040503050406030204" pitchFamily="18" charset="0"/>
                            </a:rPr>
                            <m:t>𝐱</m:t>
                          </m:r>
                        </m:e>
                        <m:sup>
                          <m:d>
                            <m:dPr>
                              <m:ctrlPr>
                                <a:rPr lang="ar-AE" b="1" i="1">
                                  <a:latin typeface="Cambria Math" panose="02040503050406030204" pitchFamily="18" charset="0"/>
                                </a:rPr>
                              </m:ctrlPr>
                            </m:dPr>
                            <m:e>
                              <m:r>
                                <a:rPr lang="ar-AE" b="0" i="1">
                                  <a:latin typeface="Cambria Math" panose="02040503050406030204" pitchFamily="18" charset="0"/>
                                </a:rPr>
                                <m:t>𝑡</m:t>
                              </m:r>
                              <m:r>
                                <a:rPr lang="ar-AE" b="0" i="0">
                                  <a:latin typeface="Cambria Math" panose="02040503050406030204" pitchFamily="18" charset="0"/>
                                </a:rPr>
                                <m:t>+1</m:t>
                              </m:r>
                            </m:e>
                          </m:d>
                        </m:sup>
                      </m:sSup>
                      <m:r>
                        <a:rPr lang="ar-AE" b="0" i="0">
                          <a:latin typeface="Cambria Math" panose="02040503050406030204" pitchFamily="18" charset="0"/>
                        </a:rPr>
                        <m:t>=</m:t>
                      </m:r>
                      <m:sSup>
                        <m:sSupPr>
                          <m:ctrlPr>
                            <a:rPr lang="ar-AE" b="0" i="1">
                              <a:latin typeface="Cambria Math" panose="02040503050406030204" pitchFamily="18" charset="0"/>
                            </a:rPr>
                          </m:ctrlPr>
                        </m:sSupPr>
                        <m:e>
                          <m:r>
                            <a:rPr lang="ar-AE" b="1" i="0">
                              <a:latin typeface="Cambria Math" panose="02040503050406030204" pitchFamily="18" charset="0"/>
                            </a:rPr>
                            <m:t>𝐱</m:t>
                          </m:r>
                        </m:e>
                        <m:sup>
                          <m:d>
                            <m:dPr>
                              <m:ctrlPr>
                                <a:rPr lang="ar-AE" b="1" i="1">
                                  <a:latin typeface="Cambria Math" panose="02040503050406030204" pitchFamily="18" charset="0"/>
                                </a:rPr>
                              </m:ctrlPr>
                            </m:dPr>
                            <m:e>
                              <m:r>
                                <a:rPr lang="ar-AE" b="0" i="1">
                                  <a:latin typeface="Cambria Math" panose="02040503050406030204" pitchFamily="18" charset="0"/>
                                </a:rPr>
                                <m:t>𝑡</m:t>
                              </m:r>
                            </m:e>
                          </m:d>
                        </m:sup>
                      </m:sSup>
                      <m:r>
                        <a:rPr lang="ar-AE" b="0" i="0">
                          <a:latin typeface="Cambria Math" panose="02040503050406030204" pitchFamily="18" charset="0"/>
                        </a:rPr>
                        <m:t>+</m:t>
                      </m:r>
                      <m:sSup>
                        <m:sSupPr>
                          <m:ctrlPr>
                            <a:rPr lang="ar-AE" b="0" i="1">
                              <a:latin typeface="Cambria Math" panose="02040503050406030204" pitchFamily="18" charset="0"/>
                            </a:rPr>
                          </m:ctrlPr>
                        </m:sSupPr>
                        <m:e>
                          <m:r>
                            <a:rPr lang="ar-AE" b="0" i="1">
                              <a:latin typeface="Cambria Math" panose="02040503050406030204" pitchFamily="18" charset="0"/>
                            </a:rPr>
                            <m:t>𝛼</m:t>
                          </m:r>
                        </m:e>
                        <m:sup>
                          <m:d>
                            <m:dPr>
                              <m:ctrlPr>
                                <a:rPr lang="ar-AE" b="0" i="1">
                                  <a:latin typeface="Cambria Math" panose="02040503050406030204" pitchFamily="18" charset="0"/>
                                </a:rPr>
                              </m:ctrlPr>
                            </m:dPr>
                            <m:e>
                              <m:r>
                                <a:rPr lang="ar-AE" b="0" i="1">
                                  <a:latin typeface="Cambria Math" panose="02040503050406030204" pitchFamily="18" charset="0"/>
                                </a:rPr>
                                <m:t>𝑡</m:t>
                              </m:r>
                            </m:e>
                          </m:d>
                        </m:sup>
                      </m:sSup>
                      <m:r>
                        <m:rPr>
                          <m:sty m:val="p"/>
                        </m:rPr>
                        <a:rPr lang="el-GR" b="0" i="0">
                          <a:latin typeface="Cambria Math" panose="02040503050406030204" pitchFamily="18" charset="0"/>
                        </a:rPr>
                        <m:t>Δ</m:t>
                      </m:r>
                      <m:sSup>
                        <m:sSupPr>
                          <m:ctrlPr>
                            <a:rPr lang="ar-AE" b="0" i="1">
                              <a:latin typeface="Cambria Math" panose="02040503050406030204" pitchFamily="18" charset="0"/>
                            </a:rPr>
                          </m:ctrlPr>
                        </m:sSupPr>
                        <m:e>
                          <m:r>
                            <a:rPr lang="ar-AE" b="1" i="0">
                              <a:latin typeface="Cambria Math" panose="02040503050406030204" pitchFamily="18" charset="0"/>
                            </a:rPr>
                            <m:t>𝐱</m:t>
                          </m:r>
                        </m:e>
                        <m:sup>
                          <m:d>
                            <m:dPr>
                              <m:ctrlPr>
                                <a:rPr lang="ar-AE" b="1" i="1">
                                  <a:latin typeface="Cambria Math" panose="02040503050406030204" pitchFamily="18" charset="0"/>
                                </a:rPr>
                              </m:ctrlPr>
                            </m:dPr>
                            <m:e>
                              <m:r>
                                <a:rPr lang="ar-AE" b="0" i="1">
                                  <a:latin typeface="Cambria Math" panose="02040503050406030204" pitchFamily="18" charset="0"/>
                                </a:rPr>
                                <m:t>𝑡</m:t>
                              </m:r>
                            </m:e>
                          </m:d>
                        </m:sup>
                      </m:sSup>
                    </m:oMath>
                  </m:oMathPara>
                </a14:m>
                <a:endParaRPr lang="es-ES" b="0" dirty="0"/>
              </a:p>
              <a:p>
                <a:pPr>
                  <a:buNone/>
                </a:pPr>
                <a:endParaRPr lang="ar-AE" b="0" dirty="0"/>
              </a:p>
            </p:txBody>
          </p:sp>
        </mc:Choice>
        <mc:Fallback xmlns="">
          <p:sp>
            <p:nvSpPr>
              <p:cNvPr id="6" name="CuadroTexto 5">
                <a:extLst>
                  <a:ext uri="{FF2B5EF4-FFF2-40B4-BE49-F238E27FC236}">
                    <a16:creationId xmlns:a16="http://schemas.microsoft.com/office/drawing/2014/main" id="{860EBB65-0C4F-86F0-CD95-D2EB2DC60084}"/>
                  </a:ext>
                </a:extLst>
              </p:cNvPr>
              <p:cNvSpPr txBox="1">
                <a:spLocks noRot="1" noChangeAspect="1" noMove="1" noResize="1" noEditPoints="1" noAdjustHandles="1" noChangeArrowheads="1" noChangeShapeType="1" noTextEdit="1"/>
              </p:cNvSpPr>
              <p:nvPr/>
            </p:nvSpPr>
            <p:spPr>
              <a:xfrm>
                <a:off x="390576" y="1638419"/>
                <a:ext cx="4181424" cy="4617290"/>
              </a:xfrm>
              <a:prstGeom prst="rect">
                <a:avLst/>
              </a:prstGeom>
              <a:blipFill>
                <a:blip r:embed="rId2"/>
                <a:stretch>
                  <a:fillRect l="-1212" t="-824" r="-606" b="-1099"/>
                </a:stretch>
              </a:blipFill>
            </p:spPr>
            <p:txBody>
              <a:bodyPr/>
              <a:lstStyle/>
              <a:p>
                <a:r>
                  <a:rPr lang="es-CO">
                    <a:noFill/>
                  </a:rPr>
                  <a:t> </a:t>
                </a:r>
              </a:p>
            </p:txBody>
          </p:sp>
        </mc:Fallback>
      </mc:AlternateContent>
      <p:pic>
        <p:nvPicPr>
          <p:cNvPr id="1028" name="Picture 4" descr="undefined">
            <a:extLst>
              <a:ext uri="{FF2B5EF4-FFF2-40B4-BE49-F238E27FC236}">
                <a16:creationId xmlns:a16="http://schemas.microsoft.com/office/drawing/2014/main" id="{45D8478E-7DBA-A5CF-3D27-6C46AC362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2660" y="1661278"/>
            <a:ext cx="3521080" cy="4058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551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74BE4613-0B33-4F80-C0E0-FE43777571FD}"/>
            </a:ext>
          </a:extLst>
        </p:cNvPr>
        <p:cNvGrpSpPr/>
        <p:nvPr/>
      </p:nvGrpSpPr>
      <p:grpSpPr bwMode="auto">
        <a:xfrm>
          <a:off x="0" y="0"/>
          <a:ext cx="0" cy="0"/>
          <a:chOff x="0" y="0"/>
          <a:chExt cx="0" cy="0"/>
        </a:xfrm>
      </p:grpSpPr>
      <p:sp>
        <p:nvSpPr>
          <p:cNvPr id="2" name="Título 1">
            <a:extLst>
              <a:ext uri="{FF2B5EF4-FFF2-40B4-BE49-F238E27FC236}">
                <a16:creationId xmlns:a16="http://schemas.microsoft.com/office/drawing/2014/main" id="{D71BD2DC-06AF-F4B9-F8B9-58948D69C57E}"/>
              </a:ext>
            </a:extLst>
          </p:cNvPr>
          <p:cNvSpPr>
            <a:spLocks noGrp="1"/>
          </p:cNvSpPr>
          <p:nvPr>
            <p:ph type="title"/>
          </p:nvPr>
        </p:nvSpPr>
        <p:spPr bwMode="auto"/>
        <p:txBody>
          <a:bodyPr/>
          <a:lstStyle/>
          <a:p>
            <a:pPr>
              <a:defRPr/>
            </a:pPr>
            <a:r>
              <a:rPr lang="es-CO"/>
              <a:t>Ejercicio</a:t>
            </a:r>
            <a:endParaRPr lang="en-US"/>
          </a:p>
        </p:txBody>
      </p:sp>
      <p:sp>
        <p:nvSpPr>
          <p:cNvPr id="10" name="Marcador de texto 2">
            <a:extLst>
              <a:ext uri="{FF2B5EF4-FFF2-40B4-BE49-F238E27FC236}">
                <a16:creationId xmlns:a16="http://schemas.microsoft.com/office/drawing/2014/main" id="{AE01A8F4-98C2-F41D-A924-F437DC5E1830}"/>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18" name="2 Marcador de número de diapositiva">
            <a:extLst>
              <a:ext uri="{FF2B5EF4-FFF2-40B4-BE49-F238E27FC236}">
                <a16:creationId xmlns:a16="http://schemas.microsoft.com/office/drawing/2014/main" id="{454807A0-F87C-3822-6BC3-8B3DDE8331D9}"/>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8</a:t>
            </a:fld>
            <a:endParaRPr lang="en-US" sz="1400">
              <a:latin typeface="Times New Roman"/>
            </a:endParaRPr>
          </a:p>
        </p:txBody>
      </p:sp>
      <p:sp>
        <p:nvSpPr>
          <p:cNvPr id="3" name="Rectangle 2">
            <a:extLst>
              <a:ext uri="{FF2B5EF4-FFF2-40B4-BE49-F238E27FC236}">
                <a16:creationId xmlns:a16="http://schemas.microsoft.com/office/drawing/2014/main" id="{DF05CA45-69A3-8321-D023-2748A8795CB4}"/>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3611F823-BEE3-9BD0-E8FF-54B0EC83C31F}"/>
                  </a:ext>
                </a:extLst>
              </p:cNvPr>
              <p:cNvSpPr txBox="1"/>
              <p:nvPr/>
            </p:nvSpPr>
            <p:spPr>
              <a:xfrm>
                <a:off x="5980218" y="2702740"/>
                <a:ext cx="2168524" cy="2288575"/>
              </a:xfrm>
              <a:prstGeom prst="rect">
                <a:avLst/>
              </a:prstGeom>
              <a:noFill/>
            </p:spPr>
            <p:txBody>
              <a:bodyPr wrap="square" rtlCol="0">
                <a:spAutoFit/>
              </a:bodyPr>
              <a:lstStyle/>
              <a:p>
                <a:pPr marL="285750" indent="-285750">
                  <a:buFont typeface="Arial" panose="020B0604020202020204" pitchFamily="34" charset="0"/>
                  <a:buChar char="•"/>
                </a:pPr>
                <a:r>
                  <a:rPr lang="es-CO" sz="2000" dirty="0"/>
                  <a:t>Qué es </a:t>
                </a:r>
                <a14:m>
                  <m:oMath xmlns:m="http://schemas.openxmlformats.org/officeDocument/2006/math">
                    <m:sSup>
                      <m:sSupPr>
                        <m:ctrlPr>
                          <a:rPr lang="ar-AE" sz="2000" i="1">
                            <a:latin typeface="Cambria Math" panose="02040503050406030204" pitchFamily="18" charset="0"/>
                          </a:rPr>
                        </m:ctrlPr>
                      </m:sSupPr>
                      <m:e>
                        <m:r>
                          <a:rPr lang="ar-AE" sz="2000" i="1">
                            <a:latin typeface="Cambria Math" panose="02040503050406030204" pitchFamily="18" charset="0"/>
                          </a:rPr>
                          <m:t>𝛼</m:t>
                        </m:r>
                      </m:e>
                      <m:sup>
                        <m:d>
                          <m:dPr>
                            <m:ctrlPr>
                              <a:rPr lang="ar-AE" sz="2000" i="1">
                                <a:latin typeface="Cambria Math" panose="02040503050406030204" pitchFamily="18" charset="0"/>
                              </a:rPr>
                            </m:ctrlPr>
                          </m:dPr>
                          <m:e>
                            <m:r>
                              <a:rPr lang="ar-AE" sz="2000" i="1">
                                <a:latin typeface="Cambria Math" panose="02040503050406030204" pitchFamily="18" charset="0"/>
                              </a:rPr>
                              <m:t>𝑡</m:t>
                            </m:r>
                          </m:e>
                        </m:d>
                      </m:sup>
                    </m:sSup>
                    <m:r>
                      <a:rPr lang="es-ES" sz="2000" b="0" i="1" smtClean="0">
                        <a:latin typeface="Cambria Math" panose="02040503050406030204" pitchFamily="18" charset="0"/>
                      </a:rPr>
                      <m:t> ??</m:t>
                    </m:r>
                  </m:oMath>
                </a14:m>
                <a:endParaRPr lang="es-ES" sz="2000" b="0" dirty="0"/>
              </a:p>
              <a:p>
                <a:pPr marL="285750" indent="-285750">
                  <a:buFont typeface="Arial" panose="020B0604020202020204" pitchFamily="34" charset="0"/>
                  <a:buChar char="•"/>
                </a:pPr>
                <a:endParaRPr lang="es-ES" sz="2000" b="0" dirty="0"/>
              </a:p>
              <a:p>
                <a:pPr marL="285750" indent="-285750">
                  <a:buFont typeface="Arial" panose="020B0604020202020204" pitchFamily="34" charset="0"/>
                  <a:buChar char="•"/>
                </a:pPr>
                <a:endParaRPr lang="es-CO" sz="2000" dirty="0"/>
              </a:p>
              <a:p>
                <a:pPr marL="285750" indent="-285750">
                  <a:buFont typeface="Arial" panose="020B0604020202020204" pitchFamily="34" charset="0"/>
                  <a:buChar char="•"/>
                </a:pPr>
                <a:r>
                  <a:rPr lang="es-CO" sz="2000" dirty="0"/>
                  <a:t>Qué es </a:t>
                </a:r>
                <a14:m>
                  <m:oMath xmlns:m="http://schemas.openxmlformats.org/officeDocument/2006/math">
                    <m:r>
                      <m:rPr>
                        <m:sty m:val="p"/>
                      </m:rPr>
                      <a:rPr lang="el-GR" sz="2000">
                        <a:latin typeface="Cambria Math" panose="02040503050406030204" pitchFamily="18" charset="0"/>
                      </a:rPr>
                      <m:t>Δ</m:t>
                    </m:r>
                    <m:r>
                      <a:rPr lang="es-ES" sz="2000" b="0" i="0" smtClean="0">
                        <a:latin typeface="Cambria Math" panose="02040503050406030204" pitchFamily="18" charset="0"/>
                      </a:rPr>
                      <m:t> ?? </m:t>
                    </m:r>
                  </m:oMath>
                </a14:m>
                <a:endParaRPr lang="es-ES" sz="2000" b="0" dirty="0"/>
              </a:p>
              <a:p>
                <a:pPr marL="285750" indent="-285750">
                  <a:buFont typeface="Arial" panose="020B0604020202020204" pitchFamily="34" charset="0"/>
                  <a:buChar char="•"/>
                </a:pPr>
                <a:endParaRPr lang="es-ES" sz="2000" b="0" dirty="0"/>
              </a:p>
              <a:p>
                <a:pPr marL="285750" indent="-285750">
                  <a:buFont typeface="Arial" panose="020B0604020202020204" pitchFamily="34" charset="0"/>
                  <a:buChar char="•"/>
                </a:pPr>
                <a:endParaRPr lang="es-CO" sz="2000" dirty="0"/>
              </a:p>
              <a:p>
                <a:pPr marL="285750" indent="-285750">
                  <a:buFont typeface="Arial" panose="020B0604020202020204" pitchFamily="34" charset="0"/>
                  <a:buChar char="•"/>
                </a:pPr>
                <a:r>
                  <a:rPr lang="es-CO" sz="2000" dirty="0"/>
                  <a:t>Qué es </a:t>
                </a:r>
                <a14:m>
                  <m:oMath xmlns:m="http://schemas.openxmlformats.org/officeDocument/2006/math">
                    <m:sSup>
                      <m:sSupPr>
                        <m:ctrlPr>
                          <a:rPr lang="ar-AE" sz="2000" i="1">
                            <a:latin typeface="Cambria Math" panose="02040503050406030204" pitchFamily="18" charset="0"/>
                          </a:rPr>
                        </m:ctrlPr>
                      </m:sSupPr>
                      <m:e>
                        <m:r>
                          <a:rPr lang="ar-AE" sz="2000" b="1">
                            <a:latin typeface="Cambria Math" panose="02040503050406030204" pitchFamily="18" charset="0"/>
                          </a:rPr>
                          <m:t>𝐱</m:t>
                        </m:r>
                      </m:e>
                      <m:sup>
                        <m:d>
                          <m:dPr>
                            <m:ctrlPr>
                              <a:rPr lang="ar-AE" sz="2000" b="1" i="1">
                                <a:latin typeface="Cambria Math" panose="02040503050406030204" pitchFamily="18" charset="0"/>
                              </a:rPr>
                            </m:ctrlPr>
                          </m:dPr>
                          <m:e>
                            <m:r>
                              <a:rPr lang="ar-AE" sz="2000" i="1">
                                <a:latin typeface="Cambria Math" panose="02040503050406030204" pitchFamily="18" charset="0"/>
                              </a:rPr>
                              <m:t>𝑡</m:t>
                            </m:r>
                          </m:e>
                        </m:d>
                      </m:sup>
                    </m:sSup>
                    <m:r>
                      <a:rPr lang="es-ES" sz="2000" b="0" i="1" smtClean="0">
                        <a:latin typeface="Cambria Math" panose="02040503050406030204" pitchFamily="18" charset="0"/>
                      </a:rPr>
                      <m:t> ??</m:t>
                    </m:r>
                  </m:oMath>
                </a14:m>
                <a:endParaRPr lang="es-CO" sz="2000" dirty="0"/>
              </a:p>
            </p:txBody>
          </p:sp>
        </mc:Choice>
        <mc:Fallback>
          <p:sp>
            <p:nvSpPr>
              <p:cNvPr id="7" name="CuadroTexto 6">
                <a:extLst>
                  <a:ext uri="{FF2B5EF4-FFF2-40B4-BE49-F238E27FC236}">
                    <a16:creationId xmlns:a16="http://schemas.microsoft.com/office/drawing/2014/main" id="{3611F823-BEE3-9BD0-E8FF-54B0EC83C31F}"/>
                  </a:ext>
                </a:extLst>
              </p:cNvPr>
              <p:cNvSpPr txBox="1">
                <a:spLocks noRot="1" noChangeAspect="1" noMove="1" noResize="1" noEditPoints="1" noAdjustHandles="1" noChangeArrowheads="1" noChangeShapeType="1" noTextEdit="1"/>
              </p:cNvSpPr>
              <p:nvPr/>
            </p:nvSpPr>
            <p:spPr>
              <a:xfrm>
                <a:off x="5980218" y="2702740"/>
                <a:ext cx="2168524" cy="2288575"/>
              </a:xfrm>
              <a:prstGeom prst="rect">
                <a:avLst/>
              </a:prstGeom>
              <a:blipFill>
                <a:blip r:embed="rId2"/>
                <a:stretch>
                  <a:fillRect l="-1744" b="-3297"/>
                </a:stretch>
              </a:blipFill>
            </p:spPr>
            <p:txBody>
              <a:bodyPr/>
              <a:lstStyle/>
              <a:p>
                <a:r>
                  <a:rPr lang="es-CO">
                    <a:noFill/>
                  </a:rPr>
                  <a:t> </a:t>
                </a:r>
              </a:p>
            </p:txBody>
          </p:sp>
        </mc:Fallback>
      </mc:AlternateContent>
      <p:sp>
        <p:nvSpPr>
          <p:cNvPr id="11" name="Rectángulo 10">
            <a:extLst>
              <a:ext uri="{FF2B5EF4-FFF2-40B4-BE49-F238E27FC236}">
                <a16:creationId xmlns:a16="http://schemas.microsoft.com/office/drawing/2014/main" id="{73B9F3CD-3276-C2D7-1EFF-D3A084CC5BD0}"/>
              </a:ext>
            </a:extLst>
          </p:cNvPr>
          <p:cNvSpPr/>
          <p:nvPr/>
        </p:nvSpPr>
        <p:spPr>
          <a:xfrm>
            <a:off x="5980218" y="2702740"/>
            <a:ext cx="1988315" cy="472164"/>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12">
            <a:extLst>
              <a:ext uri="{FF2B5EF4-FFF2-40B4-BE49-F238E27FC236}">
                <a16:creationId xmlns:a16="http://schemas.microsoft.com/office/drawing/2014/main" id="{3F271B6C-69C7-62BE-FA66-DE8F3F6371F8}"/>
              </a:ext>
            </a:extLst>
          </p:cNvPr>
          <p:cNvSpPr/>
          <p:nvPr/>
        </p:nvSpPr>
        <p:spPr bwMode="auto">
          <a:xfrm>
            <a:off x="5980217" y="3610945"/>
            <a:ext cx="1988315" cy="472164"/>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13">
            <a:extLst>
              <a:ext uri="{FF2B5EF4-FFF2-40B4-BE49-F238E27FC236}">
                <a16:creationId xmlns:a16="http://schemas.microsoft.com/office/drawing/2014/main" id="{89DBFD9D-5AF2-1F11-3782-F31E45C7AB95}"/>
              </a:ext>
            </a:extLst>
          </p:cNvPr>
          <p:cNvSpPr/>
          <p:nvPr/>
        </p:nvSpPr>
        <p:spPr bwMode="auto">
          <a:xfrm>
            <a:off x="5980217" y="4563725"/>
            <a:ext cx="1988315" cy="472164"/>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026" name="Picture 2">
            <a:extLst>
              <a:ext uri="{FF2B5EF4-FFF2-40B4-BE49-F238E27FC236}">
                <a16:creationId xmlns:a16="http://schemas.microsoft.com/office/drawing/2014/main" id="{4104DEB9-5C1E-DA1E-9461-6E39263544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024" t="13832" r="23449" b="12821"/>
          <a:stretch>
            <a:fillRect/>
          </a:stretch>
        </p:blipFill>
        <p:spPr bwMode="auto">
          <a:xfrm>
            <a:off x="390576" y="2644462"/>
            <a:ext cx="5114261" cy="326029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69674DCB-E957-2C1F-FD41-751DA0A1E33E}"/>
                  </a:ext>
                </a:extLst>
              </p:cNvPr>
              <p:cNvSpPr txBox="1"/>
              <p:nvPr/>
            </p:nvSpPr>
            <p:spPr>
              <a:xfrm>
                <a:off x="5214903" y="1897085"/>
                <a:ext cx="3544891" cy="486672"/>
              </a:xfrm>
              <a:prstGeom prst="rect">
                <a:avLst/>
              </a:prstGeom>
              <a:solidFill>
                <a:schemeClr val="bg1">
                  <a:lumMod val="85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ar-AE" sz="2400" b="1" i="1" smtClean="0">
                              <a:latin typeface="Cambria Math" panose="02040503050406030204" pitchFamily="18" charset="0"/>
                            </a:rPr>
                          </m:ctrlPr>
                        </m:sSupPr>
                        <m:e>
                          <m:r>
                            <a:rPr lang="ar-AE" sz="2400" b="1">
                              <a:latin typeface="Cambria Math" panose="02040503050406030204" pitchFamily="18" charset="0"/>
                            </a:rPr>
                            <m:t>𝐱</m:t>
                          </m:r>
                        </m:e>
                        <m:sup>
                          <m:d>
                            <m:dPr>
                              <m:ctrlPr>
                                <a:rPr lang="ar-AE" sz="2400" b="1" i="1">
                                  <a:latin typeface="Cambria Math" panose="02040503050406030204" pitchFamily="18" charset="0"/>
                                </a:rPr>
                              </m:ctrlPr>
                            </m:dPr>
                            <m:e>
                              <m:r>
                                <a:rPr lang="ar-AE" sz="2400" b="0" i="1">
                                  <a:latin typeface="Cambria Math" panose="02040503050406030204" pitchFamily="18" charset="0"/>
                                </a:rPr>
                                <m:t>𝑡</m:t>
                              </m:r>
                              <m:r>
                                <a:rPr lang="ar-AE" sz="2400" b="0" i="0">
                                  <a:latin typeface="Cambria Math" panose="02040503050406030204" pitchFamily="18" charset="0"/>
                                </a:rPr>
                                <m:t>+1</m:t>
                              </m:r>
                            </m:e>
                          </m:d>
                        </m:sup>
                      </m:sSup>
                      <m:r>
                        <a:rPr lang="ar-AE" sz="2400" b="0" i="0">
                          <a:latin typeface="Cambria Math" panose="02040503050406030204" pitchFamily="18" charset="0"/>
                        </a:rPr>
                        <m:t>=</m:t>
                      </m:r>
                      <m:sSup>
                        <m:sSupPr>
                          <m:ctrlPr>
                            <a:rPr lang="ar-AE" sz="2400" b="0" i="1">
                              <a:latin typeface="Cambria Math" panose="02040503050406030204" pitchFamily="18" charset="0"/>
                            </a:rPr>
                          </m:ctrlPr>
                        </m:sSupPr>
                        <m:e>
                          <m:r>
                            <a:rPr lang="ar-AE" sz="2400" b="1" i="0">
                              <a:latin typeface="Cambria Math" panose="02040503050406030204" pitchFamily="18" charset="0"/>
                            </a:rPr>
                            <m:t>𝐱</m:t>
                          </m:r>
                        </m:e>
                        <m:sup>
                          <m:d>
                            <m:dPr>
                              <m:ctrlPr>
                                <a:rPr lang="ar-AE" sz="2400" b="1" i="1">
                                  <a:latin typeface="Cambria Math" panose="02040503050406030204" pitchFamily="18" charset="0"/>
                                </a:rPr>
                              </m:ctrlPr>
                            </m:dPr>
                            <m:e>
                              <m:r>
                                <a:rPr lang="ar-AE" sz="2400" b="0" i="1">
                                  <a:latin typeface="Cambria Math" panose="02040503050406030204" pitchFamily="18" charset="0"/>
                                </a:rPr>
                                <m:t>𝑡</m:t>
                              </m:r>
                            </m:e>
                          </m:d>
                        </m:sup>
                      </m:sSup>
                      <m:r>
                        <a:rPr lang="ar-AE" sz="2400" b="0" i="0">
                          <a:latin typeface="Cambria Math" panose="02040503050406030204" pitchFamily="18" charset="0"/>
                        </a:rPr>
                        <m:t>+</m:t>
                      </m:r>
                      <m:sSup>
                        <m:sSupPr>
                          <m:ctrlPr>
                            <a:rPr lang="ar-AE" sz="2400" b="0" i="1">
                              <a:latin typeface="Cambria Math" panose="02040503050406030204" pitchFamily="18" charset="0"/>
                            </a:rPr>
                          </m:ctrlPr>
                        </m:sSupPr>
                        <m:e>
                          <m:r>
                            <a:rPr lang="ar-AE" sz="2400" b="0" i="1">
                              <a:latin typeface="Cambria Math" panose="02040503050406030204" pitchFamily="18" charset="0"/>
                            </a:rPr>
                            <m:t>𝛼</m:t>
                          </m:r>
                        </m:e>
                        <m:sup>
                          <m:d>
                            <m:dPr>
                              <m:ctrlPr>
                                <a:rPr lang="ar-AE" sz="2400" b="0" i="1">
                                  <a:latin typeface="Cambria Math" panose="02040503050406030204" pitchFamily="18" charset="0"/>
                                </a:rPr>
                              </m:ctrlPr>
                            </m:dPr>
                            <m:e>
                              <m:r>
                                <a:rPr lang="ar-AE" sz="2400" b="0" i="1">
                                  <a:latin typeface="Cambria Math" panose="02040503050406030204" pitchFamily="18" charset="0"/>
                                </a:rPr>
                                <m:t>𝑡</m:t>
                              </m:r>
                            </m:e>
                          </m:d>
                        </m:sup>
                      </m:sSup>
                      <m:r>
                        <m:rPr>
                          <m:sty m:val="p"/>
                        </m:rPr>
                        <a:rPr lang="el-GR" sz="2400" b="0" i="0">
                          <a:latin typeface="Cambria Math" panose="02040503050406030204" pitchFamily="18" charset="0"/>
                        </a:rPr>
                        <m:t>Δ</m:t>
                      </m:r>
                      <m:sSup>
                        <m:sSupPr>
                          <m:ctrlPr>
                            <a:rPr lang="ar-AE" sz="2400" b="0" i="1">
                              <a:latin typeface="Cambria Math" panose="02040503050406030204" pitchFamily="18" charset="0"/>
                            </a:rPr>
                          </m:ctrlPr>
                        </m:sSupPr>
                        <m:e>
                          <m:r>
                            <a:rPr lang="ar-AE" sz="2400" b="1" i="0">
                              <a:latin typeface="Cambria Math" panose="02040503050406030204" pitchFamily="18" charset="0"/>
                            </a:rPr>
                            <m:t>𝐱</m:t>
                          </m:r>
                        </m:e>
                        <m:sup>
                          <m:d>
                            <m:dPr>
                              <m:ctrlPr>
                                <a:rPr lang="ar-AE" sz="2400" b="1" i="1">
                                  <a:latin typeface="Cambria Math" panose="02040503050406030204" pitchFamily="18" charset="0"/>
                                </a:rPr>
                              </m:ctrlPr>
                            </m:dPr>
                            <m:e>
                              <m:r>
                                <a:rPr lang="ar-AE" sz="2400" b="0" i="1">
                                  <a:latin typeface="Cambria Math" panose="02040503050406030204" pitchFamily="18" charset="0"/>
                                </a:rPr>
                                <m:t>𝑡</m:t>
                              </m:r>
                            </m:e>
                          </m:d>
                        </m:sup>
                      </m:sSup>
                    </m:oMath>
                  </m:oMathPara>
                </a14:m>
                <a:endParaRPr lang="es-CO" sz="2400" dirty="0"/>
              </a:p>
            </p:txBody>
          </p:sp>
        </mc:Choice>
        <mc:Fallback>
          <p:sp>
            <p:nvSpPr>
              <p:cNvPr id="5" name="CuadroTexto 4">
                <a:extLst>
                  <a:ext uri="{FF2B5EF4-FFF2-40B4-BE49-F238E27FC236}">
                    <a16:creationId xmlns:a16="http://schemas.microsoft.com/office/drawing/2014/main" id="{69674DCB-E957-2C1F-FD41-751DA0A1E33E}"/>
                  </a:ext>
                </a:extLst>
              </p:cNvPr>
              <p:cNvSpPr txBox="1">
                <a:spLocks noRot="1" noChangeAspect="1" noMove="1" noResize="1" noEditPoints="1" noAdjustHandles="1" noChangeArrowheads="1" noChangeShapeType="1" noTextEdit="1"/>
              </p:cNvSpPr>
              <p:nvPr/>
            </p:nvSpPr>
            <p:spPr>
              <a:xfrm>
                <a:off x="5214903" y="1897085"/>
                <a:ext cx="3544891" cy="486672"/>
              </a:xfrm>
              <a:prstGeom prst="rect">
                <a:avLst/>
              </a:prstGeom>
              <a:blipFill>
                <a:blip r:embed="rId4"/>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2483627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32B10BC-66CC-E6B2-260A-DD33A2FA0F29}"/>
            </a:ext>
          </a:extLst>
        </p:cNvPr>
        <p:cNvGrpSpPr/>
        <p:nvPr/>
      </p:nvGrpSpPr>
      <p:grpSpPr bwMode="auto">
        <a:xfrm>
          <a:off x="0" y="0"/>
          <a:ext cx="0" cy="0"/>
          <a:chOff x="0" y="0"/>
          <a:chExt cx="0" cy="0"/>
        </a:xfrm>
      </p:grpSpPr>
      <p:pic>
        <p:nvPicPr>
          <p:cNvPr id="4" name="Picture 4" descr="png">
            <a:extLst>
              <a:ext uri="{FF2B5EF4-FFF2-40B4-BE49-F238E27FC236}">
                <a16:creationId xmlns:a16="http://schemas.microsoft.com/office/drawing/2014/main" id="{F996FA0B-3341-E185-68BC-E87751274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806" y="2446461"/>
            <a:ext cx="5730063" cy="3959538"/>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29C07AE0-F286-7D30-3AF3-8688B9118A8C}"/>
              </a:ext>
            </a:extLst>
          </p:cNvPr>
          <p:cNvSpPr>
            <a:spLocks noGrp="1"/>
          </p:cNvSpPr>
          <p:nvPr>
            <p:ph type="title"/>
          </p:nvPr>
        </p:nvSpPr>
        <p:spPr bwMode="auto"/>
        <p:txBody>
          <a:bodyPr/>
          <a:lstStyle/>
          <a:p>
            <a:pPr>
              <a:defRPr/>
            </a:pPr>
            <a:r>
              <a:rPr lang="es-CO"/>
              <a:t>Ejercicio</a:t>
            </a:r>
            <a:endParaRPr lang="en-US"/>
          </a:p>
        </p:txBody>
      </p:sp>
      <p:sp>
        <p:nvSpPr>
          <p:cNvPr id="10" name="Marcador de texto 2">
            <a:extLst>
              <a:ext uri="{FF2B5EF4-FFF2-40B4-BE49-F238E27FC236}">
                <a16:creationId xmlns:a16="http://schemas.microsoft.com/office/drawing/2014/main" id="{8651CF38-9D78-906E-20CE-6BC5637A280F}"/>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18" name="2 Marcador de número de diapositiva">
            <a:extLst>
              <a:ext uri="{FF2B5EF4-FFF2-40B4-BE49-F238E27FC236}">
                <a16:creationId xmlns:a16="http://schemas.microsoft.com/office/drawing/2014/main" id="{2A712BBE-424A-8EA9-C26C-B6FD3D045071}"/>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9</a:t>
            </a:fld>
            <a:endParaRPr lang="en-US" sz="1400">
              <a:latin typeface="Times New Roman"/>
            </a:endParaRPr>
          </a:p>
        </p:txBody>
      </p:sp>
      <p:sp>
        <p:nvSpPr>
          <p:cNvPr id="3" name="Rectangle 2">
            <a:extLst>
              <a:ext uri="{FF2B5EF4-FFF2-40B4-BE49-F238E27FC236}">
                <a16:creationId xmlns:a16="http://schemas.microsoft.com/office/drawing/2014/main" id="{C1EC1486-E46A-E83E-EC68-69FAD0626E2E}"/>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771E092C-8A85-77B8-7D6B-6B59495B3ABA}"/>
                  </a:ext>
                </a:extLst>
              </p:cNvPr>
              <p:cNvSpPr txBox="1"/>
              <p:nvPr/>
            </p:nvSpPr>
            <p:spPr>
              <a:xfrm>
                <a:off x="5980218" y="2702740"/>
                <a:ext cx="2168524" cy="400110"/>
              </a:xfrm>
              <a:prstGeom prst="rect">
                <a:avLst/>
              </a:prstGeom>
              <a:noFill/>
            </p:spPr>
            <p:txBody>
              <a:bodyPr wrap="square" rtlCol="0">
                <a:spAutoFit/>
              </a:bodyPr>
              <a:lstStyle/>
              <a:p>
                <a:pPr marL="285750" indent="-285750">
                  <a:buFont typeface="Arial" panose="020B0604020202020204" pitchFamily="34" charset="0"/>
                  <a:buChar char="•"/>
                </a:pPr>
                <a:r>
                  <a:rPr lang="es-CO" sz="2000" dirty="0"/>
                  <a:t>Qué es </a:t>
                </a:r>
                <a14:m>
                  <m:oMath xmlns:m="http://schemas.openxmlformats.org/officeDocument/2006/math">
                    <m:r>
                      <m:rPr>
                        <m:sty m:val="p"/>
                      </m:rPr>
                      <a:rPr lang="el-GR" sz="2000">
                        <a:latin typeface="Cambria Math" panose="02040503050406030204" pitchFamily="18" charset="0"/>
                      </a:rPr>
                      <m:t>Δ</m:t>
                    </m:r>
                    <m:r>
                      <a:rPr lang="es-ES" sz="2000">
                        <a:latin typeface="Cambria Math" panose="02040503050406030204" pitchFamily="18" charset="0"/>
                      </a:rPr>
                      <m:t> ?? </m:t>
                    </m:r>
                  </m:oMath>
                </a14:m>
                <a:endParaRPr lang="es-ES" sz="2000" dirty="0"/>
              </a:p>
            </p:txBody>
          </p:sp>
        </mc:Choice>
        <mc:Fallback>
          <p:sp>
            <p:nvSpPr>
              <p:cNvPr id="7" name="CuadroTexto 6">
                <a:extLst>
                  <a:ext uri="{FF2B5EF4-FFF2-40B4-BE49-F238E27FC236}">
                    <a16:creationId xmlns:a16="http://schemas.microsoft.com/office/drawing/2014/main" id="{771E092C-8A85-77B8-7D6B-6B59495B3ABA}"/>
                  </a:ext>
                </a:extLst>
              </p:cNvPr>
              <p:cNvSpPr txBox="1">
                <a:spLocks noRot="1" noChangeAspect="1" noMove="1" noResize="1" noEditPoints="1" noAdjustHandles="1" noChangeArrowheads="1" noChangeShapeType="1" noTextEdit="1"/>
              </p:cNvSpPr>
              <p:nvPr/>
            </p:nvSpPr>
            <p:spPr>
              <a:xfrm>
                <a:off x="5980218" y="2702740"/>
                <a:ext cx="2168524" cy="400110"/>
              </a:xfrm>
              <a:prstGeom prst="rect">
                <a:avLst/>
              </a:prstGeom>
              <a:blipFill>
                <a:blip r:embed="rId3"/>
                <a:stretch>
                  <a:fillRect l="-1744" t="-6061" b="-24242"/>
                </a:stretch>
              </a:blipFill>
            </p:spPr>
            <p:txBody>
              <a:bodyPr/>
              <a:lstStyle/>
              <a:p>
                <a:r>
                  <a:rPr lang="es-CO">
                    <a:noFill/>
                  </a:rPr>
                  <a:t> </a:t>
                </a:r>
              </a:p>
            </p:txBody>
          </p:sp>
        </mc:Fallback>
      </mc:AlternateContent>
      <p:sp>
        <p:nvSpPr>
          <p:cNvPr id="14" name="Rectángulo 13">
            <a:extLst>
              <a:ext uri="{FF2B5EF4-FFF2-40B4-BE49-F238E27FC236}">
                <a16:creationId xmlns:a16="http://schemas.microsoft.com/office/drawing/2014/main" id="{21407437-DC33-FFDF-D1A6-678C1574531F}"/>
              </a:ext>
            </a:extLst>
          </p:cNvPr>
          <p:cNvSpPr/>
          <p:nvPr/>
        </p:nvSpPr>
        <p:spPr bwMode="auto">
          <a:xfrm>
            <a:off x="5980218" y="2673916"/>
            <a:ext cx="1988315" cy="472164"/>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E5119305-56B3-016D-96F0-08C07CA690DF}"/>
                  </a:ext>
                </a:extLst>
              </p:cNvPr>
              <p:cNvSpPr txBox="1"/>
              <p:nvPr/>
            </p:nvSpPr>
            <p:spPr>
              <a:xfrm>
                <a:off x="5214903" y="1897085"/>
                <a:ext cx="3544891" cy="486672"/>
              </a:xfrm>
              <a:prstGeom prst="rect">
                <a:avLst/>
              </a:prstGeom>
              <a:solidFill>
                <a:schemeClr val="bg1">
                  <a:lumMod val="85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ar-AE" sz="2400" b="1" i="1" smtClean="0">
                              <a:latin typeface="Cambria Math" panose="02040503050406030204" pitchFamily="18" charset="0"/>
                            </a:rPr>
                          </m:ctrlPr>
                        </m:sSupPr>
                        <m:e>
                          <m:r>
                            <a:rPr lang="ar-AE" sz="2400" b="1">
                              <a:latin typeface="Cambria Math" panose="02040503050406030204" pitchFamily="18" charset="0"/>
                            </a:rPr>
                            <m:t>𝐱</m:t>
                          </m:r>
                        </m:e>
                        <m:sup>
                          <m:d>
                            <m:dPr>
                              <m:ctrlPr>
                                <a:rPr lang="ar-AE" sz="2400" b="1" i="1">
                                  <a:latin typeface="Cambria Math" panose="02040503050406030204" pitchFamily="18" charset="0"/>
                                </a:rPr>
                              </m:ctrlPr>
                            </m:dPr>
                            <m:e>
                              <m:r>
                                <a:rPr lang="ar-AE" sz="2400" b="0" i="1">
                                  <a:latin typeface="Cambria Math" panose="02040503050406030204" pitchFamily="18" charset="0"/>
                                </a:rPr>
                                <m:t>𝑡</m:t>
                              </m:r>
                              <m:r>
                                <a:rPr lang="ar-AE" sz="2400" b="0" i="0">
                                  <a:latin typeface="Cambria Math" panose="02040503050406030204" pitchFamily="18" charset="0"/>
                                </a:rPr>
                                <m:t>+1</m:t>
                              </m:r>
                            </m:e>
                          </m:d>
                        </m:sup>
                      </m:sSup>
                      <m:r>
                        <a:rPr lang="ar-AE" sz="2400" b="0" i="0">
                          <a:latin typeface="Cambria Math" panose="02040503050406030204" pitchFamily="18" charset="0"/>
                        </a:rPr>
                        <m:t>=</m:t>
                      </m:r>
                      <m:sSup>
                        <m:sSupPr>
                          <m:ctrlPr>
                            <a:rPr lang="ar-AE" sz="2400" b="0" i="1">
                              <a:latin typeface="Cambria Math" panose="02040503050406030204" pitchFamily="18" charset="0"/>
                            </a:rPr>
                          </m:ctrlPr>
                        </m:sSupPr>
                        <m:e>
                          <m:r>
                            <a:rPr lang="ar-AE" sz="2400" b="1" i="0">
                              <a:latin typeface="Cambria Math" panose="02040503050406030204" pitchFamily="18" charset="0"/>
                            </a:rPr>
                            <m:t>𝐱</m:t>
                          </m:r>
                        </m:e>
                        <m:sup>
                          <m:d>
                            <m:dPr>
                              <m:ctrlPr>
                                <a:rPr lang="ar-AE" sz="2400" b="1" i="1">
                                  <a:latin typeface="Cambria Math" panose="02040503050406030204" pitchFamily="18" charset="0"/>
                                </a:rPr>
                              </m:ctrlPr>
                            </m:dPr>
                            <m:e>
                              <m:r>
                                <a:rPr lang="ar-AE" sz="2400" b="0" i="1">
                                  <a:latin typeface="Cambria Math" panose="02040503050406030204" pitchFamily="18" charset="0"/>
                                </a:rPr>
                                <m:t>𝑡</m:t>
                              </m:r>
                            </m:e>
                          </m:d>
                        </m:sup>
                      </m:sSup>
                      <m:r>
                        <a:rPr lang="ar-AE" sz="2400" b="0" i="0">
                          <a:latin typeface="Cambria Math" panose="02040503050406030204" pitchFamily="18" charset="0"/>
                        </a:rPr>
                        <m:t>+</m:t>
                      </m:r>
                      <m:sSup>
                        <m:sSupPr>
                          <m:ctrlPr>
                            <a:rPr lang="ar-AE" sz="2400" b="0" i="1">
                              <a:latin typeface="Cambria Math" panose="02040503050406030204" pitchFamily="18" charset="0"/>
                            </a:rPr>
                          </m:ctrlPr>
                        </m:sSupPr>
                        <m:e>
                          <m:r>
                            <a:rPr lang="ar-AE" sz="2400" b="0" i="1">
                              <a:latin typeface="Cambria Math" panose="02040503050406030204" pitchFamily="18" charset="0"/>
                            </a:rPr>
                            <m:t>𝛼</m:t>
                          </m:r>
                        </m:e>
                        <m:sup>
                          <m:d>
                            <m:dPr>
                              <m:ctrlPr>
                                <a:rPr lang="ar-AE" sz="2400" b="0" i="1">
                                  <a:latin typeface="Cambria Math" panose="02040503050406030204" pitchFamily="18" charset="0"/>
                                </a:rPr>
                              </m:ctrlPr>
                            </m:dPr>
                            <m:e>
                              <m:r>
                                <a:rPr lang="ar-AE" sz="2400" b="0" i="1">
                                  <a:latin typeface="Cambria Math" panose="02040503050406030204" pitchFamily="18" charset="0"/>
                                </a:rPr>
                                <m:t>𝑡</m:t>
                              </m:r>
                            </m:e>
                          </m:d>
                        </m:sup>
                      </m:sSup>
                      <m:r>
                        <m:rPr>
                          <m:sty m:val="p"/>
                        </m:rPr>
                        <a:rPr lang="el-GR" sz="2400" b="0" i="0">
                          <a:latin typeface="Cambria Math" panose="02040503050406030204" pitchFamily="18" charset="0"/>
                        </a:rPr>
                        <m:t>Δ</m:t>
                      </m:r>
                      <m:sSup>
                        <m:sSupPr>
                          <m:ctrlPr>
                            <a:rPr lang="ar-AE" sz="2400" b="0" i="1">
                              <a:latin typeface="Cambria Math" panose="02040503050406030204" pitchFamily="18" charset="0"/>
                            </a:rPr>
                          </m:ctrlPr>
                        </m:sSupPr>
                        <m:e>
                          <m:r>
                            <a:rPr lang="ar-AE" sz="2400" b="1" i="0">
                              <a:latin typeface="Cambria Math" panose="02040503050406030204" pitchFamily="18" charset="0"/>
                            </a:rPr>
                            <m:t>𝐱</m:t>
                          </m:r>
                        </m:e>
                        <m:sup>
                          <m:d>
                            <m:dPr>
                              <m:ctrlPr>
                                <a:rPr lang="ar-AE" sz="2400" b="1" i="1">
                                  <a:latin typeface="Cambria Math" panose="02040503050406030204" pitchFamily="18" charset="0"/>
                                </a:rPr>
                              </m:ctrlPr>
                            </m:dPr>
                            <m:e>
                              <m:r>
                                <a:rPr lang="ar-AE" sz="2400" b="0" i="1">
                                  <a:latin typeface="Cambria Math" panose="02040503050406030204" pitchFamily="18" charset="0"/>
                                </a:rPr>
                                <m:t>𝑡</m:t>
                              </m:r>
                            </m:e>
                          </m:d>
                        </m:sup>
                      </m:sSup>
                    </m:oMath>
                  </m:oMathPara>
                </a14:m>
                <a:endParaRPr lang="es-CO" sz="2400" dirty="0"/>
              </a:p>
            </p:txBody>
          </p:sp>
        </mc:Choice>
        <mc:Fallback>
          <p:sp>
            <p:nvSpPr>
              <p:cNvPr id="5" name="CuadroTexto 4">
                <a:extLst>
                  <a:ext uri="{FF2B5EF4-FFF2-40B4-BE49-F238E27FC236}">
                    <a16:creationId xmlns:a16="http://schemas.microsoft.com/office/drawing/2014/main" id="{E5119305-56B3-016D-96F0-08C07CA690DF}"/>
                  </a:ext>
                </a:extLst>
              </p:cNvPr>
              <p:cNvSpPr txBox="1">
                <a:spLocks noRot="1" noChangeAspect="1" noMove="1" noResize="1" noEditPoints="1" noAdjustHandles="1" noChangeArrowheads="1" noChangeShapeType="1" noTextEdit="1"/>
              </p:cNvSpPr>
              <p:nvPr/>
            </p:nvSpPr>
            <p:spPr>
              <a:xfrm>
                <a:off x="5214903" y="1897085"/>
                <a:ext cx="3544891" cy="486672"/>
              </a:xfrm>
              <a:prstGeom prst="rect">
                <a:avLst/>
              </a:prstGeom>
              <a:blipFill>
                <a:blip r:embed="rId4"/>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2576306592"/>
      </p:ext>
    </p:extLst>
  </p:cSld>
  <p:clrMapOvr>
    <a:masterClrMapping/>
  </p:clrMapOvr>
</p:sld>
</file>

<file path=ppt/theme/theme1.xml><?xml version="1.0" encoding="utf-8"?>
<a:theme xmlns:a="http://schemas.openxmlformats.org/drawingml/2006/main" name="Portad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Arial"/>
        <a:cs typeface="Arial"/>
      </a:majorFont>
      <a:minorFont>
        <a:latin typeface="Calibri"/>
        <a:ea typeface="Arial"/>
        <a:cs typeface="Arial"/>
      </a:minorFont>
    </a:fontScheme>
    <a:fmtScheme name="Tema de 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erpo con título y subtítulo">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Arial"/>
        <a:cs typeface="Arial"/>
      </a:majorFont>
      <a:minorFont>
        <a:latin typeface="Calibri"/>
        <a:ea typeface="Arial"/>
        <a:cs typeface="Arial"/>
      </a:minorFont>
    </a:fontScheme>
    <a:fmtScheme name="Tema de 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Portad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seño personalizado">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TotalTime>
  <Words>742</Words>
  <Application>Microsoft Macintosh PowerPoint</Application>
  <DocSecurity>0</DocSecurity>
  <PresentationFormat>Presentación en pantalla (4:3)</PresentationFormat>
  <Paragraphs>93</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4</vt:i4>
      </vt:variant>
      <vt:variant>
        <vt:lpstr>Títulos de diapositiva</vt:lpstr>
      </vt:variant>
      <vt:variant>
        <vt:i4>13</vt:i4>
      </vt:variant>
    </vt:vector>
  </HeadingPairs>
  <TitlesOfParts>
    <vt:vector size="23" baseType="lpstr">
      <vt:lpstr>Arial</vt:lpstr>
      <vt:lpstr>Calibri</vt:lpstr>
      <vt:lpstr>Cambria Math</vt:lpstr>
      <vt:lpstr>Carlito</vt:lpstr>
      <vt:lpstr>Times New Roman</vt:lpstr>
      <vt:lpstr>Trebuchet MS</vt:lpstr>
      <vt:lpstr>Portada</vt:lpstr>
      <vt:lpstr>Cuerpo con título y subtítulo</vt:lpstr>
      <vt:lpstr>Portada</vt:lpstr>
      <vt:lpstr>Diseño personalizado</vt:lpstr>
      <vt:lpstr>Presentación de PowerPoint</vt:lpstr>
      <vt:lpstr>Ejercicio</vt:lpstr>
      <vt:lpstr>Ejercicio</vt:lpstr>
      <vt:lpstr>Ejercicio</vt:lpstr>
      <vt:lpstr>Ejercicio</vt:lpstr>
      <vt:lpstr>Descenso por Gradiente</vt:lpstr>
      <vt:lpstr>Ejercicio</vt:lpstr>
      <vt:lpstr>Ejercicio</vt:lpstr>
      <vt:lpstr>Ejercicio</vt:lpstr>
      <vt:lpstr>Ejercicio</vt:lpstr>
      <vt:lpstr>Ejercicio</vt:lpstr>
      <vt:lpstr>Ejercicio</vt:lpstr>
      <vt:lpstr>Ejercicio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Angelica Avalo Azcarate</dc:creator>
  <cp:keywords/>
  <dc:description/>
  <cp:lastModifiedBy>Santiago Bobadilla</cp:lastModifiedBy>
  <cp:revision>38</cp:revision>
  <dcterms:created xsi:type="dcterms:W3CDTF">2018-07-26T23:03:23Z</dcterms:created>
  <dcterms:modified xsi:type="dcterms:W3CDTF">2025-09-30T23:31:59Z</dcterms:modified>
  <cp:category/>
  <dc:identifier/>
  <cp:contentStatus/>
  <dc:language/>
  <cp:version/>
</cp:coreProperties>
</file>