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  <p:sldMasterId id="2147483663" r:id="rId3"/>
  </p:sldMasterIdLst>
  <p:notesMasterIdLst>
    <p:notesMasterId r:id="rId9"/>
  </p:notesMasterIdLst>
  <p:sldIdLst>
    <p:sldId id="261" r:id="rId4"/>
    <p:sldId id="342" r:id="rId5"/>
    <p:sldId id="339" r:id="rId6"/>
    <p:sldId id="340" r:id="rId7"/>
    <p:sldId id="343" r:id="rId8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4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BCF3F-5E99-D7AF-690A-9C095CDA0DA2}" v="7" dt="2025-04-14T18:52:09.7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1944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Manuel Betancourt Osorio" userId="564a3c2e-8e72-47ed-a96f-bd119919f925" providerId="ADAL" clId="{619FFE16-8040-F34B-AFD5-09FD59C38E4C}"/>
    <pc:docChg chg="undo custSel addSld delSld modSld">
      <pc:chgData name="Juan Manuel Betancourt Osorio" userId="564a3c2e-8e72-47ed-a96f-bd119919f925" providerId="ADAL" clId="{619FFE16-8040-F34B-AFD5-09FD59C38E4C}" dt="2023-04-26T17:49:48.541" v="1260" actId="2696"/>
      <pc:docMkLst>
        <pc:docMk/>
      </pc:docMkLst>
      <pc:sldChg chg="add del">
        <pc:chgData name="Juan Manuel Betancourt Osorio" userId="564a3c2e-8e72-47ed-a96f-bd119919f925" providerId="ADAL" clId="{619FFE16-8040-F34B-AFD5-09FD59C38E4C}" dt="2023-04-26T17:24:37.411" v="108" actId="2696"/>
        <pc:sldMkLst>
          <pc:docMk/>
          <pc:sldMk cId="629505522" sldId="261"/>
        </pc:sldMkLst>
      </pc:sldChg>
      <pc:sldChg chg="addSp delSp modSp add del mod">
        <pc:chgData name="Juan Manuel Betancourt Osorio" userId="564a3c2e-8e72-47ed-a96f-bd119919f925" providerId="ADAL" clId="{619FFE16-8040-F34B-AFD5-09FD59C38E4C}" dt="2023-04-26T17:49:48.541" v="1260" actId="2696"/>
        <pc:sldMkLst>
          <pc:docMk/>
          <pc:sldMk cId="2195305754" sldId="264"/>
        </pc:sldMkLst>
        <pc:spChg chg="mod">
          <ac:chgData name="Juan Manuel Betancourt Osorio" userId="564a3c2e-8e72-47ed-a96f-bd119919f925" providerId="ADAL" clId="{619FFE16-8040-F34B-AFD5-09FD59C38E4C}" dt="2023-04-26T17:43:31.487" v="242" actId="20577"/>
          <ac:spMkLst>
            <pc:docMk/>
            <pc:sldMk cId="2195305754" sldId="264"/>
            <ac:spMk id="2" creationId="{00000000-0000-0000-0000-000000000000}"/>
          </ac:spMkLst>
        </pc:spChg>
        <pc:spChg chg="mod">
          <ac:chgData name="Juan Manuel Betancourt Osorio" userId="564a3c2e-8e72-47ed-a96f-bd119919f925" providerId="ADAL" clId="{619FFE16-8040-F34B-AFD5-09FD59C38E4C}" dt="2023-04-26T17:14:38.677" v="21" actId="255"/>
          <ac:spMkLst>
            <pc:docMk/>
            <pc:sldMk cId="2195305754" sldId="264"/>
            <ac:spMk id="4" creationId="{CF5814E0-8AEC-4263-B873-F2C846B2C92E}"/>
          </ac:spMkLst>
        </pc:spChg>
        <pc:spChg chg="del">
          <ac:chgData name="Juan Manuel Betancourt Osorio" userId="564a3c2e-8e72-47ed-a96f-bd119919f925" providerId="ADAL" clId="{619FFE16-8040-F34B-AFD5-09FD59C38E4C}" dt="2023-04-26T17:13:06.961" v="4" actId="478"/>
          <ac:spMkLst>
            <pc:docMk/>
            <pc:sldMk cId="2195305754" sldId="264"/>
            <ac:spMk id="13" creationId="{DE69970B-D23F-49FB-8F58-81204498640B}"/>
          </ac:spMkLst>
        </pc:spChg>
        <pc:spChg chg="del">
          <ac:chgData name="Juan Manuel Betancourt Osorio" userId="564a3c2e-8e72-47ed-a96f-bd119919f925" providerId="ADAL" clId="{619FFE16-8040-F34B-AFD5-09FD59C38E4C}" dt="2023-04-26T17:13:06.961" v="4" actId="478"/>
          <ac:spMkLst>
            <pc:docMk/>
            <pc:sldMk cId="2195305754" sldId="264"/>
            <ac:spMk id="14" creationId="{882630C2-5C59-44A0-8599-32F261488140}"/>
          </ac:spMkLst>
        </pc:spChg>
        <pc:spChg chg="del">
          <ac:chgData name="Juan Manuel Betancourt Osorio" userId="564a3c2e-8e72-47ed-a96f-bd119919f925" providerId="ADAL" clId="{619FFE16-8040-F34B-AFD5-09FD59C38E4C}" dt="2023-04-26T17:13:06.961" v="4" actId="478"/>
          <ac:spMkLst>
            <pc:docMk/>
            <pc:sldMk cId="2195305754" sldId="264"/>
            <ac:spMk id="15" creationId="{456D60A8-5F12-4894-A511-17AD4268D37C}"/>
          </ac:spMkLst>
        </pc:spChg>
        <pc:spChg chg="del">
          <ac:chgData name="Juan Manuel Betancourt Osorio" userId="564a3c2e-8e72-47ed-a96f-bd119919f925" providerId="ADAL" clId="{619FFE16-8040-F34B-AFD5-09FD59C38E4C}" dt="2023-04-26T17:13:04.347" v="3" actId="478"/>
          <ac:spMkLst>
            <pc:docMk/>
            <pc:sldMk cId="2195305754" sldId="264"/>
            <ac:spMk id="16" creationId="{0E6573A1-8258-4F04-A1EB-B6042AF707EF}"/>
          </ac:spMkLst>
        </pc:spChg>
        <pc:spChg chg="del">
          <ac:chgData name="Juan Manuel Betancourt Osorio" userId="564a3c2e-8e72-47ed-a96f-bd119919f925" providerId="ADAL" clId="{619FFE16-8040-F34B-AFD5-09FD59C38E4C}" dt="2023-04-26T17:13:06.961" v="4" actId="478"/>
          <ac:spMkLst>
            <pc:docMk/>
            <pc:sldMk cId="2195305754" sldId="264"/>
            <ac:spMk id="17" creationId="{C63A0E21-8020-41E2-B7AE-6574AEDD1EC7}"/>
          </ac:spMkLst>
        </pc:spChg>
        <pc:spChg chg="del">
          <ac:chgData name="Juan Manuel Betancourt Osorio" userId="564a3c2e-8e72-47ed-a96f-bd119919f925" providerId="ADAL" clId="{619FFE16-8040-F34B-AFD5-09FD59C38E4C}" dt="2023-04-26T17:13:06.961" v="4" actId="478"/>
          <ac:spMkLst>
            <pc:docMk/>
            <pc:sldMk cId="2195305754" sldId="264"/>
            <ac:spMk id="20" creationId="{3F02D8C9-FFE2-42F1-AA8F-A556203A5265}"/>
          </ac:spMkLst>
        </pc:spChg>
        <pc:spChg chg="del">
          <ac:chgData name="Juan Manuel Betancourt Osorio" userId="564a3c2e-8e72-47ed-a96f-bd119919f925" providerId="ADAL" clId="{619FFE16-8040-F34B-AFD5-09FD59C38E4C}" dt="2023-04-26T17:13:04.347" v="3" actId="478"/>
          <ac:spMkLst>
            <pc:docMk/>
            <pc:sldMk cId="2195305754" sldId="264"/>
            <ac:spMk id="21" creationId="{63648BB6-998D-48BE-B0E7-CB9F35D968CB}"/>
          </ac:spMkLst>
        </pc:spChg>
        <pc:spChg chg="del">
          <ac:chgData name="Juan Manuel Betancourt Osorio" userId="564a3c2e-8e72-47ed-a96f-bd119919f925" providerId="ADAL" clId="{619FFE16-8040-F34B-AFD5-09FD59C38E4C}" dt="2023-04-26T17:13:04.347" v="3" actId="478"/>
          <ac:spMkLst>
            <pc:docMk/>
            <pc:sldMk cId="2195305754" sldId="264"/>
            <ac:spMk id="22" creationId="{D8831A9F-86E9-48B2-849C-B5B9C4BF8520}"/>
          </ac:spMkLst>
        </pc:spChg>
        <pc:spChg chg="del">
          <ac:chgData name="Juan Manuel Betancourt Osorio" userId="564a3c2e-8e72-47ed-a96f-bd119919f925" providerId="ADAL" clId="{619FFE16-8040-F34B-AFD5-09FD59C38E4C}" dt="2023-04-26T17:13:04.347" v="3" actId="478"/>
          <ac:spMkLst>
            <pc:docMk/>
            <pc:sldMk cId="2195305754" sldId="264"/>
            <ac:spMk id="23" creationId="{2E0FC4F0-15EC-4FE8-8589-DDC427065461}"/>
          </ac:spMkLst>
        </pc:spChg>
        <pc:spChg chg="del">
          <ac:chgData name="Juan Manuel Betancourt Osorio" userId="564a3c2e-8e72-47ed-a96f-bd119919f925" providerId="ADAL" clId="{619FFE16-8040-F34B-AFD5-09FD59C38E4C}" dt="2023-04-26T17:13:06.961" v="4" actId="478"/>
          <ac:spMkLst>
            <pc:docMk/>
            <pc:sldMk cId="2195305754" sldId="264"/>
            <ac:spMk id="24" creationId="{4F59AEE2-EA3D-49E0-9760-4D8DD88733DC}"/>
          </ac:spMkLst>
        </pc:spChg>
        <pc:spChg chg="del">
          <ac:chgData name="Juan Manuel Betancourt Osorio" userId="564a3c2e-8e72-47ed-a96f-bd119919f925" providerId="ADAL" clId="{619FFE16-8040-F34B-AFD5-09FD59C38E4C}" dt="2023-04-26T17:13:06.961" v="4" actId="478"/>
          <ac:spMkLst>
            <pc:docMk/>
            <pc:sldMk cId="2195305754" sldId="264"/>
            <ac:spMk id="25" creationId="{4DEA860C-8FF7-435E-8C3B-FC03F7342FA6}"/>
          </ac:spMkLst>
        </pc:spChg>
        <pc:spChg chg="del">
          <ac:chgData name="Juan Manuel Betancourt Osorio" userId="564a3c2e-8e72-47ed-a96f-bd119919f925" providerId="ADAL" clId="{619FFE16-8040-F34B-AFD5-09FD59C38E4C}" dt="2023-04-26T17:13:04.347" v="3" actId="478"/>
          <ac:spMkLst>
            <pc:docMk/>
            <pc:sldMk cId="2195305754" sldId="264"/>
            <ac:spMk id="26" creationId="{DAEB97BC-071E-4BF1-9F41-315496A127A5}"/>
          </ac:spMkLst>
        </pc:spChg>
        <pc:spChg chg="del">
          <ac:chgData name="Juan Manuel Betancourt Osorio" userId="564a3c2e-8e72-47ed-a96f-bd119919f925" providerId="ADAL" clId="{619FFE16-8040-F34B-AFD5-09FD59C38E4C}" dt="2023-04-26T17:13:04.347" v="3" actId="478"/>
          <ac:spMkLst>
            <pc:docMk/>
            <pc:sldMk cId="2195305754" sldId="264"/>
            <ac:spMk id="28" creationId="{E9CBFFDF-19F5-4347-B11D-35D18F9F8EE3}"/>
          </ac:spMkLst>
        </pc:spChg>
        <pc:spChg chg="del">
          <ac:chgData name="Juan Manuel Betancourt Osorio" userId="564a3c2e-8e72-47ed-a96f-bd119919f925" providerId="ADAL" clId="{619FFE16-8040-F34B-AFD5-09FD59C38E4C}" dt="2023-04-26T17:13:06.961" v="4" actId="478"/>
          <ac:spMkLst>
            <pc:docMk/>
            <pc:sldMk cId="2195305754" sldId="264"/>
            <ac:spMk id="30" creationId="{59345D6B-8D45-4F6E-AFB6-B046F95A5879}"/>
          </ac:spMkLst>
        </pc:spChg>
        <pc:spChg chg="del">
          <ac:chgData name="Juan Manuel Betancourt Osorio" userId="564a3c2e-8e72-47ed-a96f-bd119919f925" providerId="ADAL" clId="{619FFE16-8040-F34B-AFD5-09FD59C38E4C}" dt="2023-04-26T17:13:06.961" v="4" actId="478"/>
          <ac:spMkLst>
            <pc:docMk/>
            <pc:sldMk cId="2195305754" sldId="264"/>
            <ac:spMk id="31" creationId="{4A9D7732-1C56-49ED-9B76-201D4A292B06}"/>
          </ac:spMkLst>
        </pc:spChg>
        <pc:spChg chg="del">
          <ac:chgData name="Juan Manuel Betancourt Osorio" userId="564a3c2e-8e72-47ed-a96f-bd119919f925" providerId="ADAL" clId="{619FFE16-8040-F34B-AFD5-09FD59C38E4C}" dt="2023-04-26T17:13:04.347" v="3" actId="478"/>
          <ac:spMkLst>
            <pc:docMk/>
            <pc:sldMk cId="2195305754" sldId="264"/>
            <ac:spMk id="32" creationId="{FA99F240-BE98-4474-97C3-7C99A810B80A}"/>
          </ac:spMkLst>
        </pc:spChg>
        <pc:spChg chg="del">
          <ac:chgData name="Juan Manuel Betancourt Osorio" userId="564a3c2e-8e72-47ed-a96f-bd119919f925" providerId="ADAL" clId="{619FFE16-8040-F34B-AFD5-09FD59C38E4C}" dt="2023-04-26T17:13:06.961" v="4" actId="478"/>
          <ac:spMkLst>
            <pc:docMk/>
            <pc:sldMk cId="2195305754" sldId="264"/>
            <ac:spMk id="33" creationId="{7CC2DDD1-8329-4AA5-8BBF-A0E518E67007}"/>
          </ac:spMkLst>
        </pc:spChg>
        <pc:spChg chg="del">
          <ac:chgData name="Juan Manuel Betancourt Osorio" userId="564a3c2e-8e72-47ed-a96f-bd119919f925" providerId="ADAL" clId="{619FFE16-8040-F34B-AFD5-09FD59C38E4C}" dt="2023-04-26T17:13:04.347" v="3" actId="478"/>
          <ac:spMkLst>
            <pc:docMk/>
            <pc:sldMk cId="2195305754" sldId="264"/>
            <ac:spMk id="35" creationId="{BD3CFDCF-CA52-4A73-9D54-48C7E5B2EB11}"/>
          </ac:spMkLst>
        </pc:spChg>
        <pc:spChg chg="del">
          <ac:chgData name="Juan Manuel Betancourt Osorio" userId="564a3c2e-8e72-47ed-a96f-bd119919f925" providerId="ADAL" clId="{619FFE16-8040-F34B-AFD5-09FD59C38E4C}" dt="2023-04-26T17:13:06.961" v="4" actId="478"/>
          <ac:spMkLst>
            <pc:docMk/>
            <pc:sldMk cId="2195305754" sldId="264"/>
            <ac:spMk id="36" creationId="{2F7EEC86-AC24-4834-A3FE-E16F7A4BEF09}"/>
          </ac:spMkLst>
        </pc:spChg>
        <pc:spChg chg="del">
          <ac:chgData name="Juan Manuel Betancourt Osorio" userId="564a3c2e-8e72-47ed-a96f-bd119919f925" providerId="ADAL" clId="{619FFE16-8040-F34B-AFD5-09FD59C38E4C}" dt="2023-04-26T17:13:04.347" v="3" actId="478"/>
          <ac:spMkLst>
            <pc:docMk/>
            <pc:sldMk cId="2195305754" sldId="264"/>
            <ac:spMk id="40" creationId="{16E4616C-8A95-4F84-A20F-084D3403A431}"/>
          </ac:spMkLst>
        </pc:spChg>
        <pc:spChg chg="del">
          <ac:chgData name="Juan Manuel Betancourt Osorio" userId="564a3c2e-8e72-47ed-a96f-bd119919f925" providerId="ADAL" clId="{619FFE16-8040-F34B-AFD5-09FD59C38E4C}" dt="2023-04-26T17:13:04.347" v="3" actId="478"/>
          <ac:spMkLst>
            <pc:docMk/>
            <pc:sldMk cId="2195305754" sldId="264"/>
            <ac:spMk id="41" creationId="{15753811-09A7-4FBC-8247-DDA10FD06CFD}"/>
          </ac:spMkLst>
        </pc:spChg>
        <pc:spChg chg="del">
          <ac:chgData name="Juan Manuel Betancourt Osorio" userId="564a3c2e-8e72-47ed-a96f-bd119919f925" providerId="ADAL" clId="{619FFE16-8040-F34B-AFD5-09FD59C38E4C}" dt="2023-04-26T17:13:04.347" v="3" actId="478"/>
          <ac:spMkLst>
            <pc:docMk/>
            <pc:sldMk cId="2195305754" sldId="264"/>
            <ac:spMk id="42" creationId="{A180A307-55A1-4187-A393-A937F386230F}"/>
          </ac:spMkLst>
        </pc:spChg>
        <pc:spChg chg="del">
          <ac:chgData name="Juan Manuel Betancourt Osorio" userId="564a3c2e-8e72-47ed-a96f-bd119919f925" providerId="ADAL" clId="{619FFE16-8040-F34B-AFD5-09FD59C38E4C}" dt="2023-04-26T17:13:04.347" v="3" actId="478"/>
          <ac:spMkLst>
            <pc:docMk/>
            <pc:sldMk cId="2195305754" sldId="264"/>
            <ac:spMk id="43" creationId="{CFA89323-9DF2-473C-83CC-4D544C24B510}"/>
          </ac:spMkLst>
        </pc:spChg>
        <pc:spChg chg="del">
          <ac:chgData name="Juan Manuel Betancourt Osorio" userId="564a3c2e-8e72-47ed-a96f-bd119919f925" providerId="ADAL" clId="{619FFE16-8040-F34B-AFD5-09FD59C38E4C}" dt="2023-04-26T17:13:04.347" v="3" actId="478"/>
          <ac:spMkLst>
            <pc:docMk/>
            <pc:sldMk cId="2195305754" sldId="264"/>
            <ac:spMk id="44" creationId="{7CE165ED-6311-4916-8AB2-F145BDB15353}"/>
          </ac:spMkLst>
        </pc:spChg>
        <pc:spChg chg="del">
          <ac:chgData name="Juan Manuel Betancourt Osorio" userId="564a3c2e-8e72-47ed-a96f-bd119919f925" providerId="ADAL" clId="{619FFE16-8040-F34B-AFD5-09FD59C38E4C}" dt="2023-04-26T17:13:04.347" v="3" actId="478"/>
          <ac:spMkLst>
            <pc:docMk/>
            <pc:sldMk cId="2195305754" sldId="264"/>
            <ac:spMk id="45" creationId="{C1B1649B-008A-4BA7-9F14-4612902547B8}"/>
          </ac:spMkLst>
        </pc:spChg>
        <pc:spChg chg="del">
          <ac:chgData name="Juan Manuel Betancourt Osorio" userId="564a3c2e-8e72-47ed-a96f-bd119919f925" providerId="ADAL" clId="{619FFE16-8040-F34B-AFD5-09FD59C38E4C}" dt="2023-04-26T17:13:04.347" v="3" actId="478"/>
          <ac:spMkLst>
            <pc:docMk/>
            <pc:sldMk cId="2195305754" sldId="264"/>
            <ac:spMk id="46" creationId="{BEB7042C-97DD-4C7E-8306-5908A27DA732}"/>
          </ac:spMkLst>
        </pc:spChg>
        <pc:spChg chg="del">
          <ac:chgData name="Juan Manuel Betancourt Osorio" userId="564a3c2e-8e72-47ed-a96f-bd119919f925" providerId="ADAL" clId="{619FFE16-8040-F34B-AFD5-09FD59C38E4C}" dt="2023-04-26T17:13:04.347" v="3" actId="478"/>
          <ac:spMkLst>
            <pc:docMk/>
            <pc:sldMk cId="2195305754" sldId="264"/>
            <ac:spMk id="47" creationId="{38ECB6B2-4886-4749-B9D8-B51210A018B9}"/>
          </ac:spMkLst>
        </pc:spChg>
        <pc:graphicFrameChg chg="add del mod modGraphic">
          <ac:chgData name="Juan Manuel Betancourt Osorio" userId="564a3c2e-8e72-47ed-a96f-bd119919f925" providerId="ADAL" clId="{619FFE16-8040-F34B-AFD5-09FD59C38E4C}" dt="2023-04-26T17:43:36.112" v="243" actId="478"/>
          <ac:graphicFrameMkLst>
            <pc:docMk/>
            <pc:sldMk cId="2195305754" sldId="264"/>
            <ac:graphicFrameMk id="3" creationId="{D12FE1A0-45D1-1D5A-64AE-7469D4DF86A6}"/>
          </ac:graphicFrameMkLst>
        </pc:graphicFrameChg>
        <pc:graphicFrameChg chg="del modGraphic">
          <ac:chgData name="Juan Manuel Betancourt Osorio" userId="564a3c2e-8e72-47ed-a96f-bd119919f925" providerId="ADAL" clId="{619FFE16-8040-F34B-AFD5-09FD59C38E4C}" dt="2023-04-26T17:13:02.288" v="2" actId="478"/>
          <ac:graphicFrameMkLst>
            <pc:docMk/>
            <pc:sldMk cId="2195305754" sldId="264"/>
            <ac:graphicFrameMk id="12" creationId="{9B1FEB61-2074-426C-876C-63872D5F1441}"/>
          </ac:graphicFrameMkLst>
        </pc:graphicFrameChg>
        <pc:graphicFrameChg chg="del">
          <ac:chgData name="Juan Manuel Betancourt Osorio" userId="564a3c2e-8e72-47ed-a96f-bd119919f925" providerId="ADAL" clId="{619FFE16-8040-F34B-AFD5-09FD59C38E4C}" dt="2023-04-26T17:13:04.347" v="3" actId="478"/>
          <ac:graphicFrameMkLst>
            <pc:docMk/>
            <pc:sldMk cId="2195305754" sldId="264"/>
            <ac:graphicFrameMk id="18" creationId="{E319C092-6A7E-4AD1-AC47-5E4899B2ECEF}"/>
          </ac:graphicFrameMkLst>
        </pc:graphicFrameChg>
        <pc:graphicFrameChg chg="del">
          <ac:chgData name="Juan Manuel Betancourt Osorio" userId="564a3c2e-8e72-47ed-a96f-bd119919f925" providerId="ADAL" clId="{619FFE16-8040-F34B-AFD5-09FD59C38E4C}" dt="2023-04-26T17:13:06.961" v="4" actId="478"/>
          <ac:graphicFrameMkLst>
            <pc:docMk/>
            <pc:sldMk cId="2195305754" sldId="264"/>
            <ac:graphicFrameMk id="19" creationId="{71232C60-5968-4EB8-9882-A1F2598B22AA}"/>
          </ac:graphicFrameMkLst>
        </pc:graphicFrameChg>
        <pc:graphicFrameChg chg="del">
          <ac:chgData name="Juan Manuel Betancourt Osorio" userId="564a3c2e-8e72-47ed-a96f-bd119919f925" providerId="ADAL" clId="{619FFE16-8040-F34B-AFD5-09FD59C38E4C}" dt="2023-04-26T17:13:06.961" v="4" actId="478"/>
          <ac:graphicFrameMkLst>
            <pc:docMk/>
            <pc:sldMk cId="2195305754" sldId="264"/>
            <ac:graphicFrameMk id="48" creationId="{5DD10344-3B1F-4DC2-AEC0-B314BF3AA86E}"/>
          </ac:graphicFrameMkLst>
        </pc:graphicFrameChg>
        <pc:cxnChg chg="del">
          <ac:chgData name="Juan Manuel Betancourt Osorio" userId="564a3c2e-8e72-47ed-a96f-bd119919f925" providerId="ADAL" clId="{619FFE16-8040-F34B-AFD5-09FD59C38E4C}" dt="2023-04-26T17:13:04.347" v="3" actId="478"/>
          <ac:cxnSpMkLst>
            <pc:docMk/>
            <pc:sldMk cId="2195305754" sldId="264"/>
            <ac:cxnSpMk id="27" creationId="{2A89E7C4-9510-4009-BF89-8621F563DA41}"/>
          </ac:cxnSpMkLst>
        </pc:cxnChg>
        <pc:cxnChg chg="del">
          <ac:chgData name="Juan Manuel Betancourt Osorio" userId="564a3c2e-8e72-47ed-a96f-bd119919f925" providerId="ADAL" clId="{619FFE16-8040-F34B-AFD5-09FD59C38E4C}" dt="2023-04-26T17:13:06.961" v="4" actId="478"/>
          <ac:cxnSpMkLst>
            <pc:docMk/>
            <pc:sldMk cId="2195305754" sldId="264"/>
            <ac:cxnSpMk id="29" creationId="{45DE85AE-7BF8-48F0-B78E-B2D143EF4514}"/>
          </ac:cxnSpMkLst>
        </pc:cxnChg>
        <pc:cxnChg chg="del">
          <ac:chgData name="Juan Manuel Betancourt Osorio" userId="564a3c2e-8e72-47ed-a96f-bd119919f925" providerId="ADAL" clId="{619FFE16-8040-F34B-AFD5-09FD59C38E4C}" dt="2023-04-26T17:13:04.347" v="3" actId="478"/>
          <ac:cxnSpMkLst>
            <pc:docMk/>
            <pc:sldMk cId="2195305754" sldId="264"/>
            <ac:cxnSpMk id="34" creationId="{0EBAA659-5567-4620-9055-3BA306D04AA1}"/>
          </ac:cxnSpMkLst>
        </pc:cxnChg>
        <pc:cxnChg chg="del">
          <ac:chgData name="Juan Manuel Betancourt Osorio" userId="564a3c2e-8e72-47ed-a96f-bd119919f925" providerId="ADAL" clId="{619FFE16-8040-F34B-AFD5-09FD59C38E4C}" dt="2023-04-26T17:13:06.961" v="4" actId="478"/>
          <ac:cxnSpMkLst>
            <pc:docMk/>
            <pc:sldMk cId="2195305754" sldId="264"/>
            <ac:cxnSpMk id="37" creationId="{B201EFFF-E45E-4C35-A624-02CAF79DD1FC}"/>
          </ac:cxnSpMkLst>
        </pc:cxnChg>
        <pc:cxnChg chg="del">
          <ac:chgData name="Juan Manuel Betancourt Osorio" userId="564a3c2e-8e72-47ed-a96f-bd119919f925" providerId="ADAL" clId="{619FFE16-8040-F34B-AFD5-09FD59C38E4C}" dt="2023-04-26T17:13:04.347" v="3" actId="478"/>
          <ac:cxnSpMkLst>
            <pc:docMk/>
            <pc:sldMk cId="2195305754" sldId="264"/>
            <ac:cxnSpMk id="38" creationId="{A7D32F58-F7AC-4047-8FBA-CA182A2A0C1B}"/>
          </ac:cxnSpMkLst>
        </pc:cxnChg>
      </pc:sldChg>
      <pc:sldChg chg="del">
        <pc:chgData name="Juan Manuel Betancourt Osorio" userId="564a3c2e-8e72-47ed-a96f-bd119919f925" providerId="ADAL" clId="{619FFE16-8040-F34B-AFD5-09FD59C38E4C}" dt="2023-04-26T17:24:19.802" v="78" actId="2696"/>
        <pc:sldMkLst>
          <pc:docMk/>
          <pc:sldMk cId="441552030" sldId="266"/>
        </pc:sldMkLst>
      </pc:sldChg>
      <pc:sldChg chg="del">
        <pc:chgData name="Juan Manuel Betancourt Osorio" userId="564a3c2e-8e72-47ed-a96f-bd119919f925" providerId="ADAL" clId="{619FFE16-8040-F34B-AFD5-09FD59C38E4C}" dt="2023-04-26T17:24:20.227" v="79" actId="2696"/>
        <pc:sldMkLst>
          <pc:docMk/>
          <pc:sldMk cId="1254350826" sldId="312"/>
        </pc:sldMkLst>
      </pc:sldChg>
      <pc:sldChg chg="del">
        <pc:chgData name="Juan Manuel Betancourt Osorio" userId="564a3c2e-8e72-47ed-a96f-bd119919f925" providerId="ADAL" clId="{619FFE16-8040-F34B-AFD5-09FD59C38E4C}" dt="2023-04-26T17:24:20.714" v="81" actId="2696"/>
        <pc:sldMkLst>
          <pc:docMk/>
          <pc:sldMk cId="2751283340" sldId="313"/>
        </pc:sldMkLst>
      </pc:sldChg>
      <pc:sldChg chg="del">
        <pc:chgData name="Juan Manuel Betancourt Osorio" userId="564a3c2e-8e72-47ed-a96f-bd119919f925" providerId="ADAL" clId="{619FFE16-8040-F34B-AFD5-09FD59C38E4C}" dt="2023-04-26T17:24:21.236" v="82" actId="2696"/>
        <pc:sldMkLst>
          <pc:docMk/>
          <pc:sldMk cId="1550768646" sldId="314"/>
        </pc:sldMkLst>
      </pc:sldChg>
      <pc:sldChg chg="del">
        <pc:chgData name="Juan Manuel Betancourt Osorio" userId="564a3c2e-8e72-47ed-a96f-bd119919f925" providerId="ADAL" clId="{619FFE16-8040-F34B-AFD5-09FD59C38E4C}" dt="2023-04-26T17:24:21.521" v="83" actId="2696"/>
        <pc:sldMkLst>
          <pc:docMk/>
          <pc:sldMk cId="1089153668" sldId="315"/>
        </pc:sldMkLst>
      </pc:sldChg>
      <pc:sldChg chg="del">
        <pc:chgData name="Juan Manuel Betancourt Osorio" userId="564a3c2e-8e72-47ed-a96f-bd119919f925" providerId="ADAL" clId="{619FFE16-8040-F34B-AFD5-09FD59C38E4C}" dt="2023-04-26T17:24:21.863" v="84" actId="2696"/>
        <pc:sldMkLst>
          <pc:docMk/>
          <pc:sldMk cId="2664534766" sldId="316"/>
        </pc:sldMkLst>
      </pc:sldChg>
      <pc:sldChg chg="del">
        <pc:chgData name="Juan Manuel Betancourt Osorio" userId="564a3c2e-8e72-47ed-a96f-bd119919f925" providerId="ADAL" clId="{619FFE16-8040-F34B-AFD5-09FD59C38E4C}" dt="2023-04-26T17:24:20.478" v="80" actId="2696"/>
        <pc:sldMkLst>
          <pc:docMk/>
          <pc:sldMk cId="2540307075" sldId="317"/>
        </pc:sldMkLst>
      </pc:sldChg>
      <pc:sldChg chg="del">
        <pc:chgData name="Juan Manuel Betancourt Osorio" userId="564a3c2e-8e72-47ed-a96f-bd119919f925" providerId="ADAL" clId="{619FFE16-8040-F34B-AFD5-09FD59C38E4C}" dt="2023-04-26T17:24:22.663" v="86" actId="2696"/>
        <pc:sldMkLst>
          <pc:docMk/>
          <pc:sldMk cId="3308126448" sldId="318"/>
        </pc:sldMkLst>
      </pc:sldChg>
      <pc:sldChg chg="del">
        <pc:chgData name="Juan Manuel Betancourt Osorio" userId="564a3c2e-8e72-47ed-a96f-bd119919f925" providerId="ADAL" clId="{619FFE16-8040-F34B-AFD5-09FD59C38E4C}" dt="2023-04-26T17:24:22.905" v="87" actId="2696"/>
        <pc:sldMkLst>
          <pc:docMk/>
          <pc:sldMk cId="1090477997" sldId="319"/>
        </pc:sldMkLst>
      </pc:sldChg>
      <pc:sldChg chg="del">
        <pc:chgData name="Juan Manuel Betancourt Osorio" userId="564a3c2e-8e72-47ed-a96f-bd119919f925" providerId="ADAL" clId="{619FFE16-8040-F34B-AFD5-09FD59C38E4C}" dt="2023-04-26T17:24:22.332" v="85" actId="2696"/>
        <pc:sldMkLst>
          <pc:docMk/>
          <pc:sldMk cId="2116904613" sldId="320"/>
        </pc:sldMkLst>
      </pc:sldChg>
      <pc:sldChg chg="del">
        <pc:chgData name="Juan Manuel Betancourt Osorio" userId="564a3c2e-8e72-47ed-a96f-bd119919f925" providerId="ADAL" clId="{619FFE16-8040-F34B-AFD5-09FD59C38E4C}" dt="2023-04-26T17:24:23.128" v="88" actId="2696"/>
        <pc:sldMkLst>
          <pc:docMk/>
          <pc:sldMk cId="2501802568" sldId="321"/>
        </pc:sldMkLst>
      </pc:sldChg>
      <pc:sldChg chg="del">
        <pc:chgData name="Juan Manuel Betancourt Osorio" userId="564a3c2e-8e72-47ed-a96f-bd119919f925" providerId="ADAL" clId="{619FFE16-8040-F34B-AFD5-09FD59C38E4C}" dt="2023-04-26T17:24:23.464" v="89" actId="2696"/>
        <pc:sldMkLst>
          <pc:docMk/>
          <pc:sldMk cId="2730998678" sldId="322"/>
        </pc:sldMkLst>
      </pc:sldChg>
      <pc:sldChg chg="del">
        <pc:chgData name="Juan Manuel Betancourt Osorio" userId="564a3c2e-8e72-47ed-a96f-bd119919f925" providerId="ADAL" clId="{619FFE16-8040-F34B-AFD5-09FD59C38E4C}" dt="2023-04-26T17:24:25.141" v="90" actId="2696"/>
        <pc:sldMkLst>
          <pc:docMk/>
          <pc:sldMk cId="1899571325" sldId="323"/>
        </pc:sldMkLst>
      </pc:sldChg>
      <pc:sldChg chg="del">
        <pc:chgData name="Juan Manuel Betancourt Osorio" userId="564a3c2e-8e72-47ed-a96f-bd119919f925" providerId="ADAL" clId="{619FFE16-8040-F34B-AFD5-09FD59C38E4C}" dt="2023-04-26T17:24:25.542" v="91" actId="2696"/>
        <pc:sldMkLst>
          <pc:docMk/>
          <pc:sldMk cId="365395058" sldId="324"/>
        </pc:sldMkLst>
      </pc:sldChg>
      <pc:sldChg chg="del">
        <pc:chgData name="Juan Manuel Betancourt Osorio" userId="564a3c2e-8e72-47ed-a96f-bd119919f925" providerId="ADAL" clId="{619FFE16-8040-F34B-AFD5-09FD59C38E4C}" dt="2023-04-26T17:24:25.903" v="92" actId="2696"/>
        <pc:sldMkLst>
          <pc:docMk/>
          <pc:sldMk cId="2302273306" sldId="325"/>
        </pc:sldMkLst>
      </pc:sldChg>
      <pc:sldChg chg="del">
        <pc:chgData name="Juan Manuel Betancourt Osorio" userId="564a3c2e-8e72-47ed-a96f-bd119919f925" providerId="ADAL" clId="{619FFE16-8040-F34B-AFD5-09FD59C38E4C}" dt="2023-04-26T17:24:26.241" v="93" actId="2696"/>
        <pc:sldMkLst>
          <pc:docMk/>
          <pc:sldMk cId="324767169" sldId="326"/>
        </pc:sldMkLst>
      </pc:sldChg>
      <pc:sldChg chg="del">
        <pc:chgData name="Juan Manuel Betancourt Osorio" userId="564a3c2e-8e72-47ed-a96f-bd119919f925" providerId="ADAL" clId="{619FFE16-8040-F34B-AFD5-09FD59C38E4C}" dt="2023-04-26T17:24:26.480" v="94" actId="2696"/>
        <pc:sldMkLst>
          <pc:docMk/>
          <pc:sldMk cId="3485576791" sldId="327"/>
        </pc:sldMkLst>
      </pc:sldChg>
      <pc:sldChg chg="del">
        <pc:chgData name="Juan Manuel Betancourt Osorio" userId="564a3c2e-8e72-47ed-a96f-bd119919f925" providerId="ADAL" clId="{619FFE16-8040-F34B-AFD5-09FD59C38E4C}" dt="2023-04-26T17:24:26.759" v="95" actId="2696"/>
        <pc:sldMkLst>
          <pc:docMk/>
          <pc:sldMk cId="1400584214" sldId="328"/>
        </pc:sldMkLst>
      </pc:sldChg>
      <pc:sldChg chg="del">
        <pc:chgData name="Juan Manuel Betancourt Osorio" userId="564a3c2e-8e72-47ed-a96f-bd119919f925" providerId="ADAL" clId="{619FFE16-8040-F34B-AFD5-09FD59C38E4C}" dt="2023-04-26T17:24:26.985" v="96" actId="2696"/>
        <pc:sldMkLst>
          <pc:docMk/>
          <pc:sldMk cId="1699649696" sldId="330"/>
        </pc:sldMkLst>
      </pc:sldChg>
      <pc:sldChg chg="del">
        <pc:chgData name="Juan Manuel Betancourt Osorio" userId="564a3c2e-8e72-47ed-a96f-bd119919f925" providerId="ADAL" clId="{619FFE16-8040-F34B-AFD5-09FD59C38E4C}" dt="2023-04-26T17:24:28.193" v="97" actId="2696"/>
        <pc:sldMkLst>
          <pc:docMk/>
          <pc:sldMk cId="753533128" sldId="331"/>
        </pc:sldMkLst>
      </pc:sldChg>
      <pc:sldChg chg="del">
        <pc:chgData name="Juan Manuel Betancourt Osorio" userId="564a3c2e-8e72-47ed-a96f-bd119919f925" providerId="ADAL" clId="{619FFE16-8040-F34B-AFD5-09FD59C38E4C}" dt="2023-04-26T17:24:28.740" v="98" actId="2696"/>
        <pc:sldMkLst>
          <pc:docMk/>
          <pc:sldMk cId="3676836130" sldId="332"/>
        </pc:sldMkLst>
      </pc:sldChg>
      <pc:sldChg chg="del">
        <pc:chgData name="Juan Manuel Betancourt Osorio" userId="564a3c2e-8e72-47ed-a96f-bd119919f925" providerId="ADAL" clId="{619FFE16-8040-F34B-AFD5-09FD59C38E4C}" dt="2023-04-26T17:24:29.149" v="99" actId="2696"/>
        <pc:sldMkLst>
          <pc:docMk/>
          <pc:sldMk cId="3800099404" sldId="333"/>
        </pc:sldMkLst>
      </pc:sldChg>
      <pc:sldChg chg="del">
        <pc:chgData name="Juan Manuel Betancourt Osorio" userId="564a3c2e-8e72-47ed-a96f-bd119919f925" providerId="ADAL" clId="{619FFE16-8040-F34B-AFD5-09FD59C38E4C}" dt="2023-04-26T17:24:29.484" v="100" actId="2696"/>
        <pc:sldMkLst>
          <pc:docMk/>
          <pc:sldMk cId="4025792419" sldId="334"/>
        </pc:sldMkLst>
      </pc:sldChg>
      <pc:sldChg chg="add del">
        <pc:chgData name="Juan Manuel Betancourt Osorio" userId="564a3c2e-8e72-47ed-a96f-bd119919f925" providerId="ADAL" clId="{619FFE16-8040-F34B-AFD5-09FD59C38E4C}" dt="2023-04-26T17:24:38.956" v="109" actId="2696"/>
        <pc:sldMkLst>
          <pc:docMk/>
          <pc:sldMk cId="1880434479" sldId="336"/>
        </pc:sldMkLst>
      </pc:sldChg>
      <pc:sldChg chg="del">
        <pc:chgData name="Juan Manuel Betancourt Osorio" userId="564a3c2e-8e72-47ed-a96f-bd119919f925" providerId="ADAL" clId="{619FFE16-8040-F34B-AFD5-09FD59C38E4C}" dt="2023-04-26T17:24:29.689" v="101" actId="2696"/>
        <pc:sldMkLst>
          <pc:docMk/>
          <pc:sldMk cId="1044899377" sldId="337"/>
        </pc:sldMkLst>
      </pc:sldChg>
      <pc:sldChg chg="add del">
        <pc:chgData name="Juan Manuel Betancourt Osorio" userId="564a3c2e-8e72-47ed-a96f-bd119919f925" providerId="ADAL" clId="{619FFE16-8040-F34B-AFD5-09FD59C38E4C}" dt="2023-04-26T17:24:19.033" v="77" actId="2696"/>
        <pc:sldMkLst>
          <pc:docMk/>
          <pc:sldMk cId="2466433668" sldId="338"/>
        </pc:sldMkLst>
      </pc:sldChg>
      <pc:sldChg chg="addSp delSp modSp add mod">
        <pc:chgData name="Juan Manuel Betancourt Osorio" userId="564a3c2e-8e72-47ed-a96f-bd119919f925" providerId="ADAL" clId="{619FFE16-8040-F34B-AFD5-09FD59C38E4C}" dt="2023-04-26T17:24:49.938" v="136" actId="20577"/>
        <pc:sldMkLst>
          <pc:docMk/>
          <pc:sldMk cId="703097861" sldId="339"/>
        </pc:sldMkLst>
        <pc:spChg chg="mod">
          <ac:chgData name="Juan Manuel Betancourt Osorio" userId="564a3c2e-8e72-47ed-a96f-bd119919f925" providerId="ADAL" clId="{619FFE16-8040-F34B-AFD5-09FD59C38E4C}" dt="2023-04-26T17:24:49.938" v="136" actId="20577"/>
          <ac:spMkLst>
            <pc:docMk/>
            <pc:sldMk cId="703097861" sldId="339"/>
            <ac:spMk id="2" creationId="{00000000-0000-0000-0000-000000000000}"/>
          </ac:spMkLst>
        </pc:spChg>
        <pc:graphicFrameChg chg="del">
          <ac:chgData name="Juan Manuel Betancourt Osorio" userId="564a3c2e-8e72-47ed-a96f-bd119919f925" providerId="ADAL" clId="{619FFE16-8040-F34B-AFD5-09FD59C38E4C}" dt="2023-04-26T17:21:29.384" v="55" actId="478"/>
          <ac:graphicFrameMkLst>
            <pc:docMk/>
            <pc:sldMk cId="703097861" sldId="339"/>
            <ac:graphicFrameMk id="3" creationId="{D12FE1A0-45D1-1D5A-64AE-7469D4DF86A6}"/>
          </ac:graphicFrameMkLst>
        </pc:graphicFrameChg>
        <pc:picChg chg="add del mod">
          <ac:chgData name="Juan Manuel Betancourt Osorio" userId="564a3c2e-8e72-47ed-a96f-bd119919f925" providerId="ADAL" clId="{619FFE16-8040-F34B-AFD5-09FD59C38E4C}" dt="2023-04-26T17:23:40.604" v="62" actId="478"/>
          <ac:picMkLst>
            <pc:docMk/>
            <pc:sldMk cId="703097861" sldId="339"/>
            <ac:picMk id="5" creationId="{7DEB8443-36E2-027A-D02A-7F8F4F2F381F}"/>
          </ac:picMkLst>
        </pc:picChg>
        <pc:picChg chg="add mod">
          <ac:chgData name="Juan Manuel Betancourt Osorio" userId="564a3c2e-8e72-47ed-a96f-bd119919f925" providerId="ADAL" clId="{619FFE16-8040-F34B-AFD5-09FD59C38E4C}" dt="2023-04-26T17:24:14.275" v="76" actId="1038"/>
          <ac:picMkLst>
            <pc:docMk/>
            <pc:sldMk cId="703097861" sldId="339"/>
            <ac:picMk id="6" creationId="{77CC92D1-DEB1-3011-D873-37F061AD0351}"/>
          </ac:picMkLst>
        </pc:picChg>
      </pc:sldChg>
      <pc:sldChg chg="modSp add mod">
        <pc:chgData name="Juan Manuel Betancourt Osorio" userId="564a3c2e-8e72-47ed-a96f-bd119919f925" providerId="ADAL" clId="{619FFE16-8040-F34B-AFD5-09FD59C38E4C}" dt="2023-04-26T17:24:56.852" v="163" actId="20577"/>
        <pc:sldMkLst>
          <pc:docMk/>
          <pc:sldMk cId="2930312857" sldId="340"/>
        </pc:sldMkLst>
        <pc:spChg chg="mod">
          <ac:chgData name="Juan Manuel Betancourt Osorio" userId="564a3c2e-8e72-47ed-a96f-bd119919f925" providerId="ADAL" clId="{619FFE16-8040-F34B-AFD5-09FD59C38E4C}" dt="2023-04-26T17:24:56.852" v="163" actId="20577"/>
          <ac:spMkLst>
            <pc:docMk/>
            <pc:sldMk cId="2930312857" sldId="340"/>
            <ac:spMk id="2" creationId="{00000000-0000-0000-0000-000000000000}"/>
          </ac:spMkLst>
        </pc:spChg>
      </pc:sldChg>
      <pc:sldChg chg="addSp delSp modSp add mod">
        <pc:chgData name="Juan Manuel Betancourt Osorio" userId="564a3c2e-8e72-47ed-a96f-bd119919f925" providerId="ADAL" clId="{619FFE16-8040-F34B-AFD5-09FD59C38E4C}" dt="2023-04-26T17:43:11.640" v="213" actId="20577"/>
        <pc:sldMkLst>
          <pc:docMk/>
          <pc:sldMk cId="739821290" sldId="341"/>
        </pc:sldMkLst>
        <pc:spChg chg="mod">
          <ac:chgData name="Juan Manuel Betancourt Osorio" userId="564a3c2e-8e72-47ed-a96f-bd119919f925" providerId="ADAL" clId="{619FFE16-8040-F34B-AFD5-09FD59C38E4C}" dt="2023-04-26T17:43:11.640" v="213" actId="20577"/>
          <ac:spMkLst>
            <pc:docMk/>
            <pc:sldMk cId="739821290" sldId="341"/>
            <ac:spMk id="2" creationId="{00000000-0000-0000-0000-000000000000}"/>
          </ac:spMkLst>
        </pc:spChg>
        <pc:spChg chg="add mod">
          <ac:chgData name="Juan Manuel Betancourt Osorio" userId="564a3c2e-8e72-47ed-a96f-bd119919f925" providerId="ADAL" clId="{619FFE16-8040-F34B-AFD5-09FD59C38E4C}" dt="2023-04-26T17:43:02.208" v="189" actId="1076"/>
          <ac:spMkLst>
            <pc:docMk/>
            <pc:sldMk cId="739821290" sldId="341"/>
            <ac:spMk id="5" creationId="{7B8D998C-004F-4E3D-9DDA-22CB1D5F281D}"/>
          </ac:spMkLst>
        </pc:spChg>
        <pc:spChg chg="add mod">
          <ac:chgData name="Juan Manuel Betancourt Osorio" userId="564a3c2e-8e72-47ed-a96f-bd119919f925" providerId="ADAL" clId="{619FFE16-8040-F34B-AFD5-09FD59C38E4C}" dt="2023-04-26T17:43:00.372" v="188" actId="1076"/>
          <ac:spMkLst>
            <pc:docMk/>
            <pc:sldMk cId="739821290" sldId="341"/>
            <ac:spMk id="6" creationId="{7587710C-63B4-44A2-9F0C-2240ED38D55D}"/>
          </ac:spMkLst>
        </pc:spChg>
        <pc:spChg chg="add mod">
          <ac:chgData name="Juan Manuel Betancourt Osorio" userId="564a3c2e-8e72-47ed-a96f-bd119919f925" providerId="ADAL" clId="{619FFE16-8040-F34B-AFD5-09FD59C38E4C}" dt="2023-04-26T17:42:57.374" v="187" actId="1076"/>
          <ac:spMkLst>
            <pc:docMk/>
            <pc:sldMk cId="739821290" sldId="341"/>
            <ac:spMk id="7" creationId="{48693192-6859-4FE0-83BC-9F4DCC029522}"/>
          </ac:spMkLst>
        </pc:spChg>
        <pc:spChg chg="add mod">
          <ac:chgData name="Juan Manuel Betancourt Osorio" userId="564a3c2e-8e72-47ed-a96f-bd119919f925" providerId="ADAL" clId="{619FFE16-8040-F34B-AFD5-09FD59C38E4C}" dt="2023-04-26T17:42:54.490" v="186" actId="1076"/>
          <ac:spMkLst>
            <pc:docMk/>
            <pc:sldMk cId="739821290" sldId="341"/>
            <ac:spMk id="8" creationId="{FE8CEEDF-8D86-439A-B0D9-61D16B99B137}"/>
          </ac:spMkLst>
        </pc:spChg>
        <pc:spChg chg="add mod">
          <ac:chgData name="Juan Manuel Betancourt Osorio" userId="564a3c2e-8e72-47ed-a96f-bd119919f925" providerId="ADAL" clId="{619FFE16-8040-F34B-AFD5-09FD59C38E4C}" dt="2023-04-26T17:42:51.841" v="185" actId="1076"/>
          <ac:spMkLst>
            <pc:docMk/>
            <pc:sldMk cId="739821290" sldId="341"/>
            <ac:spMk id="9" creationId="{60AB9699-D33F-4CC6-B2EA-9EDAA6874D30}"/>
          </ac:spMkLst>
        </pc:spChg>
        <pc:spChg chg="add mod">
          <ac:chgData name="Juan Manuel Betancourt Osorio" userId="564a3c2e-8e72-47ed-a96f-bd119919f925" providerId="ADAL" clId="{619FFE16-8040-F34B-AFD5-09FD59C38E4C}" dt="2023-04-26T17:42:47.324" v="184" actId="1076"/>
          <ac:spMkLst>
            <pc:docMk/>
            <pc:sldMk cId="739821290" sldId="341"/>
            <ac:spMk id="10" creationId="{354D53F7-4163-4DA2-B469-7A015D97046E}"/>
          </ac:spMkLst>
        </pc:spChg>
        <pc:graphicFrameChg chg="del">
          <ac:chgData name="Juan Manuel Betancourt Osorio" userId="564a3c2e-8e72-47ed-a96f-bd119919f925" providerId="ADAL" clId="{619FFE16-8040-F34B-AFD5-09FD59C38E4C}" dt="2023-04-26T17:41:25.573" v="165" actId="478"/>
          <ac:graphicFrameMkLst>
            <pc:docMk/>
            <pc:sldMk cId="739821290" sldId="341"/>
            <ac:graphicFrameMk id="3" creationId="{D12FE1A0-45D1-1D5A-64AE-7469D4DF86A6}"/>
          </ac:graphicFrameMkLst>
        </pc:graphicFrameChg>
      </pc:sldChg>
      <pc:sldChg chg="add">
        <pc:chgData name="Juan Manuel Betancourt Osorio" userId="564a3c2e-8e72-47ed-a96f-bd119919f925" providerId="ADAL" clId="{619FFE16-8040-F34B-AFD5-09FD59C38E4C}" dt="2023-04-26T17:43:24.786" v="216" actId="2890"/>
        <pc:sldMkLst>
          <pc:docMk/>
          <pc:sldMk cId="1079791592" sldId="342"/>
        </pc:sldMkLst>
      </pc:sldChg>
      <pc:sldChg chg="add del">
        <pc:chgData name="Juan Manuel Betancourt Osorio" userId="564a3c2e-8e72-47ed-a96f-bd119919f925" providerId="ADAL" clId="{619FFE16-8040-F34B-AFD5-09FD59C38E4C}" dt="2023-04-26T17:43:21.673" v="215" actId="2890"/>
        <pc:sldMkLst>
          <pc:docMk/>
          <pc:sldMk cId="3381000209" sldId="342"/>
        </pc:sldMkLst>
      </pc:sldChg>
      <pc:sldChg chg="modSp new mod">
        <pc:chgData name="Juan Manuel Betancourt Osorio" userId="564a3c2e-8e72-47ed-a96f-bd119919f925" providerId="ADAL" clId="{619FFE16-8040-F34B-AFD5-09FD59C38E4C}" dt="2023-04-26T17:49:26.935" v="1259" actId="20577"/>
        <pc:sldMkLst>
          <pc:docMk/>
          <pc:sldMk cId="2895236278" sldId="343"/>
        </pc:sldMkLst>
        <pc:spChg chg="mod">
          <ac:chgData name="Juan Manuel Betancourt Osorio" userId="564a3c2e-8e72-47ed-a96f-bd119919f925" providerId="ADAL" clId="{619FFE16-8040-F34B-AFD5-09FD59C38E4C}" dt="2023-04-26T17:43:47.777" v="282" actId="20577"/>
          <ac:spMkLst>
            <pc:docMk/>
            <pc:sldMk cId="2895236278" sldId="343"/>
            <ac:spMk id="2" creationId="{376A5F9C-D7E7-05BD-1C7B-79856A691531}"/>
          </ac:spMkLst>
        </pc:spChg>
        <pc:spChg chg="mod">
          <ac:chgData name="Juan Manuel Betancourt Osorio" userId="564a3c2e-8e72-47ed-a96f-bd119919f925" providerId="ADAL" clId="{619FFE16-8040-F34B-AFD5-09FD59C38E4C}" dt="2023-04-26T17:49:26.935" v="1259" actId="20577"/>
          <ac:spMkLst>
            <pc:docMk/>
            <pc:sldMk cId="2895236278" sldId="343"/>
            <ac:spMk id="3" creationId="{6A98DD34-FDD8-D70F-3558-CFEBBFADF90E}"/>
          </ac:spMkLst>
        </pc:spChg>
      </pc:sldChg>
      <pc:sldMasterChg chg="delSldLayout">
        <pc:chgData name="Juan Manuel Betancourt Osorio" userId="564a3c2e-8e72-47ed-a96f-bd119919f925" providerId="ADAL" clId="{619FFE16-8040-F34B-AFD5-09FD59C38E4C}" dt="2023-04-26T17:24:29.691" v="102" actId="2696"/>
        <pc:sldMasterMkLst>
          <pc:docMk/>
          <pc:sldMasterMk cId="3177198257" sldId="2147483663"/>
        </pc:sldMasterMkLst>
        <pc:sldLayoutChg chg="del">
          <pc:chgData name="Juan Manuel Betancourt Osorio" userId="564a3c2e-8e72-47ed-a96f-bd119919f925" providerId="ADAL" clId="{619FFE16-8040-F34B-AFD5-09FD59C38E4C}" dt="2023-04-26T17:24:29.691" v="102" actId="2696"/>
          <pc:sldLayoutMkLst>
            <pc:docMk/>
            <pc:sldMasterMk cId="3177198257" sldId="2147483663"/>
            <pc:sldLayoutMk cId="2442520680" sldId="2147483675"/>
          </pc:sldLayoutMkLst>
        </pc:sldLayoutChg>
      </pc:sldMasterChg>
    </pc:docChg>
  </pc:docChgLst>
  <pc:docChgLst>
    <pc:chgData name="Laura Cristina Levy Molano" userId="8d7ee269-ca73-45fa-96f3-2a3e15573833" providerId="ADAL" clId="{BECFC994-BA01-4286-B066-7EB6F82052A7}"/>
    <pc:docChg chg="modSld">
      <pc:chgData name="Laura Cristina Levy Molano" userId="8d7ee269-ca73-45fa-96f3-2a3e15573833" providerId="ADAL" clId="{BECFC994-BA01-4286-B066-7EB6F82052A7}" dt="2024-10-31T17:32:23.267" v="20" actId="729"/>
      <pc:docMkLst>
        <pc:docMk/>
      </pc:docMkLst>
      <pc:sldChg chg="modSp mod">
        <pc:chgData name="Laura Cristina Levy Molano" userId="8d7ee269-ca73-45fa-96f3-2a3e15573833" providerId="ADAL" clId="{BECFC994-BA01-4286-B066-7EB6F82052A7}" dt="2024-10-30T12:01:32.762" v="19" actId="20577"/>
        <pc:sldMkLst>
          <pc:docMk/>
          <pc:sldMk cId="629505522" sldId="261"/>
        </pc:sldMkLst>
        <pc:spChg chg="mod">
          <ac:chgData name="Laura Cristina Levy Molano" userId="8d7ee269-ca73-45fa-96f3-2a3e15573833" providerId="ADAL" clId="{BECFC994-BA01-4286-B066-7EB6F82052A7}" dt="2024-10-30T12:01:32.762" v="19" actId="20577"/>
          <ac:spMkLst>
            <pc:docMk/>
            <pc:sldMk cId="629505522" sldId="261"/>
            <ac:spMk id="20" creationId="{1D6B5F32-0A53-2763-E72A-49FA1A880978}"/>
          </ac:spMkLst>
        </pc:spChg>
      </pc:sldChg>
      <pc:sldChg chg="mod modShow">
        <pc:chgData name="Laura Cristina Levy Molano" userId="8d7ee269-ca73-45fa-96f3-2a3e15573833" providerId="ADAL" clId="{BECFC994-BA01-4286-B066-7EB6F82052A7}" dt="2024-10-31T17:32:23.267" v="20" actId="729"/>
        <pc:sldMkLst>
          <pc:docMk/>
          <pc:sldMk cId="2895236278" sldId="343"/>
        </pc:sldMkLst>
      </pc:sldChg>
    </pc:docChg>
  </pc:docChgLst>
  <pc:docChgLst>
    <pc:chgData name="Alejandro Mantilla Redondo" userId="S::a.mantillar@uniandes.edu.co::8709812e-8197-447b-b4dd-c43aa1d0285c" providerId="AD" clId="Web-{03103C38-1BA8-F6C1-D915-52D71DC35751}"/>
    <pc:docChg chg="modSld">
      <pc:chgData name="Alejandro Mantilla Redondo" userId="S::a.mantillar@uniandes.edu.co::8709812e-8197-447b-b4dd-c43aa1d0285c" providerId="AD" clId="Web-{03103C38-1BA8-F6C1-D915-52D71DC35751}" dt="2023-04-24T11:41:23.879" v="15" actId="20577"/>
      <pc:docMkLst>
        <pc:docMk/>
      </pc:docMkLst>
      <pc:sldChg chg="modSp">
        <pc:chgData name="Alejandro Mantilla Redondo" userId="S::a.mantillar@uniandes.edu.co::8709812e-8197-447b-b4dd-c43aa1d0285c" providerId="AD" clId="Web-{03103C38-1BA8-F6C1-D915-52D71DC35751}" dt="2023-04-24T11:41:23.879" v="15" actId="20577"/>
        <pc:sldMkLst>
          <pc:docMk/>
          <pc:sldMk cId="629505522" sldId="261"/>
        </pc:sldMkLst>
        <pc:spChg chg="mod">
          <ac:chgData name="Alejandro Mantilla Redondo" userId="S::a.mantillar@uniandes.edu.co::8709812e-8197-447b-b4dd-c43aa1d0285c" providerId="AD" clId="Web-{03103C38-1BA8-F6C1-D915-52D71DC35751}" dt="2023-04-24T11:38:43.620" v="5" actId="20577"/>
          <ac:spMkLst>
            <pc:docMk/>
            <pc:sldMk cId="629505522" sldId="261"/>
            <ac:spMk id="13" creationId="{6CA968D2-3141-3A68-811C-6DFC080CCD81}"/>
          </ac:spMkLst>
        </pc:spChg>
        <pc:spChg chg="mod">
          <ac:chgData name="Alejandro Mantilla Redondo" userId="S::a.mantillar@uniandes.edu.co::8709812e-8197-447b-b4dd-c43aa1d0285c" providerId="AD" clId="Web-{03103C38-1BA8-F6C1-D915-52D71DC35751}" dt="2023-04-24T11:38:27.995" v="4" actId="20577"/>
          <ac:spMkLst>
            <pc:docMk/>
            <pc:sldMk cId="629505522" sldId="261"/>
            <ac:spMk id="15" creationId="{23CE3556-66D1-40D0-B5A1-1DBF60D5E507}"/>
          </ac:spMkLst>
        </pc:spChg>
        <pc:spChg chg="mod">
          <ac:chgData name="Alejandro Mantilla Redondo" userId="S::a.mantillar@uniandes.edu.co::8709812e-8197-447b-b4dd-c43aa1d0285c" providerId="AD" clId="Web-{03103C38-1BA8-F6C1-D915-52D71DC35751}" dt="2023-04-24T11:38:52.574" v="6" actId="20577"/>
          <ac:spMkLst>
            <pc:docMk/>
            <pc:sldMk cId="629505522" sldId="261"/>
            <ac:spMk id="16" creationId="{A0C38EFE-6DF2-A1DB-CD58-5092BEB86EB2}"/>
          </ac:spMkLst>
        </pc:spChg>
        <pc:spChg chg="mod">
          <ac:chgData name="Alejandro Mantilla Redondo" userId="S::a.mantillar@uniandes.edu.co::8709812e-8197-447b-b4dd-c43aa1d0285c" providerId="AD" clId="Web-{03103C38-1BA8-F6C1-D915-52D71DC35751}" dt="2023-04-24T11:41:20.941" v="12" actId="20577"/>
          <ac:spMkLst>
            <pc:docMk/>
            <pc:sldMk cId="629505522" sldId="261"/>
            <ac:spMk id="19" creationId="{9475364B-F10F-D9E4-C554-FE440704F87D}"/>
          </ac:spMkLst>
        </pc:spChg>
        <pc:spChg chg="mod">
          <ac:chgData name="Alejandro Mantilla Redondo" userId="S::a.mantillar@uniandes.edu.co::8709812e-8197-447b-b4dd-c43aa1d0285c" providerId="AD" clId="Web-{03103C38-1BA8-F6C1-D915-52D71DC35751}" dt="2023-04-24T11:41:23.879" v="15" actId="20577"/>
          <ac:spMkLst>
            <pc:docMk/>
            <pc:sldMk cId="629505522" sldId="261"/>
            <ac:spMk id="20" creationId="{1D6B5F32-0A53-2763-E72A-49FA1A880978}"/>
          </ac:spMkLst>
        </pc:spChg>
      </pc:sldChg>
    </pc:docChg>
  </pc:docChgLst>
  <pc:docChgLst>
    <pc:chgData name="Alejandro Mantilla Redondo" userId="8709812e-8197-447b-b4dd-c43aa1d0285c" providerId="ADAL" clId="{0CC70EA9-A7A5-4C24-A141-14718EDA1556}"/>
    <pc:docChg chg="modSld">
      <pc:chgData name="Alejandro Mantilla Redondo" userId="8709812e-8197-447b-b4dd-c43aa1d0285c" providerId="ADAL" clId="{0CC70EA9-A7A5-4C24-A141-14718EDA1556}" dt="2023-04-27T14:32:55.702" v="3" actId="20577"/>
      <pc:docMkLst>
        <pc:docMk/>
      </pc:docMkLst>
      <pc:sldChg chg="modSp">
        <pc:chgData name="Alejandro Mantilla Redondo" userId="8709812e-8197-447b-b4dd-c43aa1d0285c" providerId="ADAL" clId="{0CC70EA9-A7A5-4C24-A141-14718EDA1556}" dt="2023-04-27T14:32:55.702" v="3" actId="20577"/>
        <pc:sldMkLst>
          <pc:docMk/>
          <pc:sldMk cId="739821290" sldId="341"/>
        </pc:sldMkLst>
        <pc:spChg chg="mod">
          <ac:chgData name="Alejandro Mantilla Redondo" userId="8709812e-8197-447b-b4dd-c43aa1d0285c" providerId="ADAL" clId="{0CC70EA9-A7A5-4C24-A141-14718EDA1556}" dt="2023-04-27T14:32:55.702" v="3" actId="20577"/>
          <ac:spMkLst>
            <pc:docMk/>
            <pc:sldMk cId="739821290" sldId="341"/>
            <ac:spMk id="8" creationId="{FE8CEEDF-8D86-439A-B0D9-61D16B99B137}"/>
          </ac:spMkLst>
        </pc:spChg>
      </pc:sldChg>
      <pc:sldChg chg="modSp mod">
        <pc:chgData name="Alejandro Mantilla Redondo" userId="8709812e-8197-447b-b4dd-c43aa1d0285c" providerId="ADAL" clId="{0CC70EA9-A7A5-4C24-A141-14718EDA1556}" dt="2023-04-27T14:32:20.234" v="0" actId="14734"/>
        <pc:sldMkLst>
          <pc:docMk/>
          <pc:sldMk cId="1079791592" sldId="342"/>
        </pc:sldMkLst>
        <pc:graphicFrameChg chg="modGraphic">
          <ac:chgData name="Alejandro Mantilla Redondo" userId="8709812e-8197-447b-b4dd-c43aa1d0285c" providerId="ADAL" clId="{0CC70EA9-A7A5-4C24-A141-14718EDA1556}" dt="2023-04-27T14:32:20.234" v="0" actId="14734"/>
          <ac:graphicFrameMkLst>
            <pc:docMk/>
            <pc:sldMk cId="1079791592" sldId="342"/>
            <ac:graphicFrameMk id="3" creationId="{D12FE1A0-45D1-1D5A-64AE-7469D4DF86A6}"/>
          </ac:graphicFrameMkLst>
        </pc:graphicFrameChg>
      </pc:sldChg>
    </pc:docChg>
  </pc:docChgLst>
  <pc:docChgLst>
    <pc:chgData name="Laura Cristina Levy Molano" userId="8d7ee269-ca73-45fa-96f3-2a3e15573833" providerId="ADAL" clId="{AD565B41-3B23-4988-870A-72EF4B0A5600}"/>
    <pc:docChg chg="addSld delSld modSld sldOrd">
      <pc:chgData name="Laura Cristina Levy Molano" userId="8d7ee269-ca73-45fa-96f3-2a3e15573833" providerId="ADAL" clId="{AD565B41-3B23-4988-870A-72EF4B0A5600}" dt="2023-11-02T16:51:12.400" v="80"/>
      <pc:docMkLst>
        <pc:docMk/>
      </pc:docMkLst>
      <pc:sldChg chg="modSp mod">
        <pc:chgData name="Laura Cristina Levy Molano" userId="8d7ee269-ca73-45fa-96f3-2a3e15573833" providerId="ADAL" clId="{AD565B41-3B23-4988-870A-72EF4B0A5600}" dt="2023-10-30T04:54:10.873" v="66" actId="108"/>
        <pc:sldMkLst>
          <pc:docMk/>
          <pc:sldMk cId="629505522" sldId="261"/>
        </pc:sldMkLst>
        <pc:spChg chg="mod">
          <ac:chgData name="Laura Cristina Levy Molano" userId="8d7ee269-ca73-45fa-96f3-2a3e15573833" providerId="ADAL" clId="{AD565B41-3B23-4988-870A-72EF4B0A5600}" dt="2023-10-30T04:53:43.101" v="29" actId="20577"/>
          <ac:spMkLst>
            <pc:docMk/>
            <pc:sldMk cId="629505522" sldId="261"/>
            <ac:spMk id="13" creationId="{6CA968D2-3141-3A68-811C-6DFC080CCD81}"/>
          </ac:spMkLst>
        </pc:spChg>
        <pc:spChg chg="mod">
          <ac:chgData name="Laura Cristina Levy Molano" userId="8d7ee269-ca73-45fa-96f3-2a3e15573833" providerId="ADAL" clId="{AD565B41-3B23-4988-870A-72EF4B0A5600}" dt="2023-10-30T04:54:10.873" v="66" actId="108"/>
          <ac:spMkLst>
            <pc:docMk/>
            <pc:sldMk cId="629505522" sldId="261"/>
            <ac:spMk id="19" creationId="{9475364B-F10F-D9E4-C554-FE440704F87D}"/>
          </ac:spMkLst>
        </pc:spChg>
        <pc:spChg chg="mod">
          <ac:chgData name="Laura Cristina Levy Molano" userId="8d7ee269-ca73-45fa-96f3-2a3e15573833" providerId="ADAL" clId="{AD565B41-3B23-4988-870A-72EF4B0A5600}" dt="2023-10-30T04:54:04.620" v="65" actId="20577"/>
          <ac:spMkLst>
            <pc:docMk/>
            <pc:sldMk cId="629505522" sldId="261"/>
            <ac:spMk id="20" creationId="{1D6B5F32-0A53-2763-E72A-49FA1A880978}"/>
          </ac:spMkLst>
        </pc:spChg>
      </pc:sldChg>
      <pc:sldChg chg="addSp modSp mod">
        <pc:chgData name="Laura Cristina Levy Molano" userId="8d7ee269-ca73-45fa-96f3-2a3e15573833" providerId="ADAL" clId="{AD565B41-3B23-4988-870A-72EF4B0A5600}" dt="2023-11-02T16:49:59.910" v="76" actId="1076"/>
        <pc:sldMkLst>
          <pc:docMk/>
          <pc:sldMk cId="739821290" sldId="341"/>
        </pc:sldMkLst>
        <pc:spChg chg="mod">
          <ac:chgData name="Laura Cristina Levy Molano" userId="8d7ee269-ca73-45fa-96f3-2a3e15573833" providerId="ADAL" clId="{AD565B41-3B23-4988-870A-72EF4B0A5600}" dt="2023-11-02T16:49:42.666" v="71" actId="1076"/>
          <ac:spMkLst>
            <pc:docMk/>
            <pc:sldMk cId="739821290" sldId="341"/>
            <ac:spMk id="5" creationId="{7B8D998C-004F-4E3D-9DDA-22CB1D5F281D}"/>
          </ac:spMkLst>
        </pc:spChg>
        <pc:spChg chg="mod">
          <ac:chgData name="Laura Cristina Levy Molano" userId="8d7ee269-ca73-45fa-96f3-2a3e15573833" providerId="ADAL" clId="{AD565B41-3B23-4988-870A-72EF4B0A5600}" dt="2023-11-02T16:49:42.666" v="71" actId="1076"/>
          <ac:spMkLst>
            <pc:docMk/>
            <pc:sldMk cId="739821290" sldId="341"/>
            <ac:spMk id="6" creationId="{7587710C-63B4-44A2-9F0C-2240ED38D55D}"/>
          </ac:spMkLst>
        </pc:spChg>
        <pc:spChg chg="mod">
          <ac:chgData name="Laura Cristina Levy Molano" userId="8d7ee269-ca73-45fa-96f3-2a3e15573833" providerId="ADAL" clId="{AD565B41-3B23-4988-870A-72EF4B0A5600}" dt="2023-11-02T16:49:42.666" v="71" actId="1076"/>
          <ac:spMkLst>
            <pc:docMk/>
            <pc:sldMk cId="739821290" sldId="341"/>
            <ac:spMk id="7" creationId="{48693192-6859-4FE0-83BC-9F4DCC029522}"/>
          </ac:spMkLst>
        </pc:spChg>
        <pc:spChg chg="mod">
          <ac:chgData name="Laura Cristina Levy Molano" userId="8d7ee269-ca73-45fa-96f3-2a3e15573833" providerId="ADAL" clId="{AD565B41-3B23-4988-870A-72EF4B0A5600}" dt="2023-11-02T16:49:42.666" v="71" actId="1076"/>
          <ac:spMkLst>
            <pc:docMk/>
            <pc:sldMk cId="739821290" sldId="341"/>
            <ac:spMk id="8" creationId="{FE8CEEDF-8D86-439A-B0D9-61D16B99B137}"/>
          </ac:spMkLst>
        </pc:spChg>
        <pc:spChg chg="mod">
          <ac:chgData name="Laura Cristina Levy Molano" userId="8d7ee269-ca73-45fa-96f3-2a3e15573833" providerId="ADAL" clId="{AD565B41-3B23-4988-870A-72EF4B0A5600}" dt="2023-11-02T16:49:42.666" v="71" actId="1076"/>
          <ac:spMkLst>
            <pc:docMk/>
            <pc:sldMk cId="739821290" sldId="341"/>
            <ac:spMk id="9" creationId="{60AB9699-D33F-4CC6-B2EA-9EDAA6874D30}"/>
          </ac:spMkLst>
        </pc:spChg>
        <pc:spChg chg="mod">
          <ac:chgData name="Laura Cristina Levy Molano" userId="8d7ee269-ca73-45fa-96f3-2a3e15573833" providerId="ADAL" clId="{AD565B41-3B23-4988-870A-72EF4B0A5600}" dt="2023-11-02T16:49:42.666" v="71" actId="1076"/>
          <ac:spMkLst>
            <pc:docMk/>
            <pc:sldMk cId="739821290" sldId="341"/>
            <ac:spMk id="10" creationId="{354D53F7-4163-4DA2-B469-7A015D97046E}"/>
          </ac:spMkLst>
        </pc:spChg>
        <pc:picChg chg="add mod modCrop">
          <ac:chgData name="Laura Cristina Levy Molano" userId="8d7ee269-ca73-45fa-96f3-2a3e15573833" providerId="ADAL" clId="{AD565B41-3B23-4988-870A-72EF4B0A5600}" dt="2023-11-02T16:49:59.910" v="76" actId="1076"/>
          <ac:picMkLst>
            <pc:docMk/>
            <pc:sldMk cId="739821290" sldId="341"/>
            <ac:picMk id="11" creationId="{AB10C077-9966-D325-B77E-411648F27F0B}"/>
          </ac:picMkLst>
        </pc:picChg>
      </pc:sldChg>
      <pc:sldChg chg="mod modShow">
        <pc:chgData name="Laura Cristina Levy Molano" userId="8d7ee269-ca73-45fa-96f3-2a3e15573833" providerId="ADAL" clId="{AD565B41-3B23-4988-870A-72EF4B0A5600}" dt="2023-10-30T04:54:29.081" v="67" actId="729"/>
        <pc:sldMkLst>
          <pc:docMk/>
          <pc:sldMk cId="2895236278" sldId="343"/>
        </pc:sldMkLst>
      </pc:sldChg>
      <pc:sldChg chg="new del">
        <pc:chgData name="Laura Cristina Levy Molano" userId="8d7ee269-ca73-45fa-96f3-2a3e15573833" providerId="ADAL" clId="{AD565B41-3B23-4988-870A-72EF4B0A5600}" dt="2023-11-02T16:51:00.712" v="78" actId="47"/>
        <pc:sldMkLst>
          <pc:docMk/>
          <pc:sldMk cId="4161308730" sldId="344"/>
        </pc:sldMkLst>
      </pc:sldChg>
      <pc:sldChg chg="add ord">
        <pc:chgData name="Laura Cristina Levy Molano" userId="8d7ee269-ca73-45fa-96f3-2a3e15573833" providerId="ADAL" clId="{AD565B41-3B23-4988-870A-72EF4B0A5600}" dt="2023-11-02T16:51:12.400" v="80"/>
        <pc:sldMkLst>
          <pc:docMk/>
          <pc:sldMk cId="3302542391" sldId="345"/>
        </pc:sldMkLst>
      </pc:sldChg>
    </pc:docChg>
  </pc:docChgLst>
  <pc:docChgLst>
    <pc:chgData name="Stefania Alvarez Galindo" userId="S::s.alvarezg@uniandes.edu.co::80dceee4-263a-4bee-9a0d-1de4b249138d" providerId="AD" clId="Web-{D6FBCF3F-5E99-D7AF-690A-9C095CDA0DA2}"/>
    <pc:docChg chg="modSld">
      <pc:chgData name="Stefania Alvarez Galindo" userId="S::s.alvarezg@uniandes.edu.co::80dceee4-263a-4bee-9a0d-1de4b249138d" providerId="AD" clId="Web-{D6FBCF3F-5E99-D7AF-690A-9C095CDA0DA2}" dt="2025-04-14T18:52:09.744" v="6"/>
      <pc:docMkLst>
        <pc:docMk/>
      </pc:docMkLst>
      <pc:sldChg chg="addSp delSp">
        <pc:chgData name="Stefania Alvarez Galindo" userId="S::s.alvarezg@uniandes.edu.co::80dceee4-263a-4bee-9a0d-1de4b249138d" providerId="AD" clId="Web-{D6FBCF3F-5E99-D7AF-690A-9C095CDA0DA2}" dt="2025-04-14T18:52:09.744" v="6"/>
        <pc:sldMkLst>
          <pc:docMk/>
          <pc:sldMk cId="629505522" sldId="261"/>
        </pc:sldMkLst>
        <pc:spChg chg="add del">
          <ac:chgData name="Stefania Alvarez Galindo" userId="S::s.alvarezg@uniandes.edu.co::80dceee4-263a-4bee-9a0d-1de4b249138d" providerId="AD" clId="Web-{D6FBCF3F-5E99-D7AF-690A-9C095CDA0DA2}" dt="2025-04-14T18:52:06.869" v="1"/>
          <ac:spMkLst>
            <pc:docMk/>
            <pc:sldMk cId="629505522" sldId="261"/>
            <ac:spMk id="2" creationId="{73DF9FCC-64C9-4F4E-91E4-8E8E404C6B05}"/>
          </ac:spMkLst>
        </pc:spChg>
        <pc:spChg chg="add del">
          <ac:chgData name="Stefania Alvarez Galindo" userId="S::s.alvarezg@uniandes.edu.co::80dceee4-263a-4bee-9a0d-1de4b249138d" providerId="AD" clId="Web-{D6FBCF3F-5E99-D7AF-690A-9C095CDA0DA2}" dt="2025-04-14T18:52:06.869" v="1"/>
          <ac:spMkLst>
            <pc:docMk/>
            <pc:sldMk cId="629505522" sldId="261"/>
            <ac:spMk id="3" creationId="{30D4502B-9594-41CD-8C44-8B9FB5285EEF}"/>
          </ac:spMkLst>
        </pc:spChg>
        <pc:spChg chg="add del">
          <ac:chgData name="Stefania Alvarez Galindo" userId="S::s.alvarezg@uniandes.edu.co::80dceee4-263a-4bee-9a0d-1de4b249138d" providerId="AD" clId="Web-{D6FBCF3F-5E99-D7AF-690A-9C095CDA0DA2}" dt="2025-04-14T18:52:06.869" v="1"/>
          <ac:spMkLst>
            <pc:docMk/>
            <pc:sldMk cId="629505522" sldId="261"/>
            <ac:spMk id="4" creationId="{CF6F35DC-E7B2-4C0F-BFEB-6D1D2E07ABB7}"/>
          </ac:spMkLst>
        </pc:spChg>
        <pc:spChg chg="add del">
          <ac:chgData name="Stefania Alvarez Galindo" userId="S::s.alvarezg@uniandes.edu.co::80dceee4-263a-4bee-9a0d-1de4b249138d" providerId="AD" clId="Web-{D6FBCF3F-5E99-D7AF-690A-9C095CDA0DA2}" dt="2025-04-14T18:52:06.869" v="1"/>
          <ac:spMkLst>
            <pc:docMk/>
            <pc:sldMk cId="629505522" sldId="261"/>
            <ac:spMk id="5" creationId="{C2915284-C846-0740-9F95-654452E54D56}"/>
          </ac:spMkLst>
        </pc:spChg>
        <pc:spChg chg="add">
          <ac:chgData name="Stefania Alvarez Galindo" userId="S::s.alvarezg@uniandes.edu.co::80dceee4-263a-4bee-9a0d-1de4b249138d" providerId="AD" clId="Web-{D6FBCF3F-5E99-D7AF-690A-9C095CDA0DA2}" dt="2025-04-14T18:52:09.744" v="6"/>
          <ac:spMkLst>
            <pc:docMk/>
            <pc:sldMk cId="629505522" sldId="261"/>
            <ac:spMk id="6" creationId="{7F2DEC59-3192-2FD0-99F8-4210788D2D16}"/>
          </ac:spMkLst>
        </pc:spChg>
        <pc:spChg chg="add">
          <ac:chgData name="Stefania Alvarez Galindo" userId="S::s.alvarezg@uniandes.edu.co::80dceee4-263a-4bee-9a0d-1de4b249138d" providerId="AD" clId="Web-{D6FBCF3F-5E99-D7AF-690A-9C095CDA0DA2}" dt="2025-04-14T18:52:09.744" v="6"/>
          <ac:spMkLst>
            <pc:docMk/>
            <pc:sldMk cId="629505522" sldId="261"/>
            <ac:spMk id="8" creationId="{5D4352A2-CBAB-0316-5B64-CD2E806A5CC6}"/>
          </ac:spMkLst>
        </pc:spChg>
        <pc:spChg chg="add">
          <ac:chgData name="Stefania Alvarez Galindo" userId="S::s.alvarezg@uniandes.edu.co::80dceee4-263a-4bee-9a0d-1de4b249138d" providerId="AD" clId="Web-{D6FBCF3F-5E99-D7AF-690A-9C095CDA0DA2}" dt="2025-04-14T18:52:09.744" v="6"/>
          <ac:spMkLst>
            <pc:docMk/>
            <pc:sldMk cId="629505522" sldId="261"/>
            <ac:spMk id="9" creationId="{E2BDC053-1072-D36C-F068-77C5558B64BE}"/>
          </ac:spMkLst>
        </pc:spChg>
        <pc:spChg chg="add">
          <ac:chgData name="Stefania Alvarez Galindo" userId="S::s.alvarezg@uniandes.edu.co::80dceee4-263a-4bee-9a0d-1de4b249138d" providerId="AD" clId="Web-{D6FBCF3F-5E99-D7AF-690A-9C095CDA0DA2}" dt="2025-04-14T18:52:09.744" v="6"/>
          <ac:spMkLst>
            <pc:docMk/>
            <pc:sldMk cId="629505522" sldId="261"/>
            <ac:spMk id="10" creationId="{9CD755A9-8FDA-725E-C4CD-BA187BDD9909}"/>
          </ac:spMkLst>
        </pc:spChg>
        <pc:spChg chg="del">
          <ac:chgData name="Stefania Alvarez Galindo" userId="S::s.alvarezg@uniandes.edu.co::80dceee4-263a-4bee-9a0d-1de4b249138d" providerId="AD" clId="Web-{D6FBCF3F-5E99-D7AF-690A-9C095CDA0DA2}" dt="2025-04-14T18:52:09.182" v="5"/>
          <ac:spMkLst>
            <pc:docMk/>
            <pc:sldMk cId="629505522" sldId="261"/>
            <ac:spMk id="13" creationId="{6CA968D2-3141-3A68-811C-6DFC080CCD81}"/>
          </ac:spMkLst>
        </pc:spChg>
        <pc:spChg chg="del">
          <ac:chgData name="Stefania Alvarez Galindo" userId="S::s.alvarezg@uniandes.edu.co::80dceee4-263a-4bee-9a0d-1de4b249138d" providerId="AD" clId="Web-{D6FBCF3F-5E99-D7AF-690A-9C095CDA0DA2}" dt="2025-04-14T18:52:09.182" v="4"/>
          <ac:spMkLst>
            <pc:docMk/>
            <pc:sldMk cId="629505522" sldId="261"/>
            <ac:spMk id="16" creationId="{A0C38EFE-6DF2-A1DB-CD58-5092BEB86EB2}"/>
          </ac:spMkLst>
        </pc:spChg>
        <pc:spChg chg="del">
          <ac:chgData name="Stefania Alvarez Galindo" userId="S::s.alvarezg@uniandes.edu.co::80dceee4-263a-4bee-9a0d-1de4b249138d" providerId="AD" clId="Web-{D6FBCF3F-5E99-D7AF-690A-9C095CDA0DA2}" dt="2025-04-14T18:52:09.182" v="3"/>
          <ac:spMkLst>
            <pc:docMk/>
            <pc:sldMk cId="629505522" sldId="261"/>
            <ac:spMk id="19" creationId="{9475364B-F10F-D9E4-C554-FE440704F87D}"/>
          </ac:spMkLst>
        </pc:spChg>
        <pc:spChg chg="del">
          <ac:chgData name="Stefania Alvarez Galindo" userId="S::s.alvarezg@uniandes.edu.co::80dceee4-263a-4bee-9a0d-1de4b249138d" providerId="AD" clId="Web-{D6FBCF3F-5E99-D7AF-690A-9C095CDA0DA2}" dt="2025-04-14T18:52:09.182" v="2"/>
          <ac:spMkLst>
            <pc:docMk/>
            <pc:sldMk cId="629505522" sldId="261"/>
            <ac:spMk id="20" creationId="{1D6B5F32-0A53-2763-E72A-49FA1A880978}"/>
          </ac:spMkLst>
        </pc:spChg>
      </pc:sldChg>
    </pc:docChg>
  </pc:docChgLst>
  <pc:docChgLst>
    <pc:chgData name="Luis Arturo Cortes Peñuela" userId="S::l.cortesp@uniandes.edu.co::9c5de8d2-4bc9-4e0e-9532-e921401555fd" providerId="AD" clId="Web-{F8079C7D-577C-0DBF-82F0-0E5F8749A15E}"/>
    <pc:docChg chg="modSld">
      <pc:chgData name="Luis Arturo Cortes Peñuela" userId="S::l.cortesp@uniandes.edu.co::9c5de8d2-4bc9-4e0e-9532-e921401555fd" providerId="AD" clId="Web-{F8079C7D-577C-0DBF-82F0-0E5F8749A15E}" dt="2023-10-25T22:24:25.027" v="0" actId="20577"/>
      <pc:docMkLst>
        <pc:docMk/>
      </pc:docMkLst>
      <pc:sldChg chg="modSp">
        <pc:chgData name="Luis Arturo Cortes Peñuela" userId="S::l.cortesp@uniandes.edu.co::9c5de8d2-4bc9-4e0e-9532-e921401555fd" providerId="AD" clId="Web-{F8079C7D-577C-0DBF-82F0-0E5F8749A15E}" dt="2023-10-25T22:24:25.027" v="0" actId="20577"/>
        <pc:sldMkLst>
          <pc:docMk/>
          <pc:sldMk cId="629505522" sldId="261"/>
        </pc:sldMkLst>
        <pc:spChg chg="mod">
          <ac:chgData name="Luis Arturo Cortes Peñuela" userId="S::l.cortesp@uniandes.edu.co::9c5de8d2-4bc9-4e0e-9532-e921401555fd" providerId="AD" clId="Web-{F8079C7D-577C-0DBF-82F0-0E5F8749A15E}" dt="2023-10-25T22:24:25.027" v="0" actId="20577"/>
          <ac:spMkLst>
            <pc:docMk/>
            <pc:sldMk cId="629505522" sldId="261"/>
            <ac:spMk id="13" creationId="{6CA968D2-3141-3A68-811C-6DFC080CCD81}"/>
          </ac:spMkLst>
        </pc:spChg>
      </pc:sldChg>
    </pc:docChg>
  </pc:docChgLst>
  <pc:docChgLst>
    <pc:chgData name="Laura Cristina Levy Molano" userId="8d7ee269-ca73-45fa-96f3-2a3e15573833" providerId="ADAL" clId="{E14204F7-3D82-4F6D-8E89-F661B4C1A0F1}"/>
    <pc:docChg chg="modSld">
      <pc:chgData name="Laura Cristina Levy Molano" userId="8d7ee269-ca73-45fa-96f3-2a3e15573833" providerId="ADAL" clId="{E14204F7-3D82-4F6D-8E89-F661B4C1A0F1}" dt="2024-04-25T17:33:11.606" v="0" actId="729"/>
      <pc:docMkLst>
        <pc:docMk/>
      </pc:docMkLst>
      <pc:sldChg chg="mod modShow">
        <pc:chgData name="Laura Cristina Levy Molano" userId="8d7ee269-ca73-45fa-96f3-2a3e15573833" providerId="ADAL" clId="{E14204F7-3D82-4F6D-8E89-F661B4C1A0F1}" dt="2024-04-25T17:33:11.606" v="0" actId="729"/>
        <pc:sldMkLst>
          <pc:docMk/>
          <pc:sldMk cId="2895236278" sldId="343"/>
        </pc:sldMkLst>
      </pc:sldChg>
    </pc:docChg>
  </pc:docChgLst>
  <pc:docChgLst>
    <pc:chgData name="Laura Cristina Levy Molano" userId="S::lc.levy@uniandes.edu.co::8d7ee269-ca73-45fa-96f3-2a3e15573833" providerId="AD" clId="Web-{53665C86-BCFE-5DBD-A61C-65B38B414BF0}"/>
    <pc:docChg chg="modSld">
      <pc:chgData name="Laura Cristina Levy Molano" userId="S::lc.levy@uniandes.edu.co::8d7ee269-ca73-45fa-96f3-2a3e15573833" providerId="AD" clId="Web-{53665C86-BCFE-5DBD-A61C-65B38B414BF0}" dt="2024-04-20T21:44:08.806" v="26" actId="1076"/>
      <pc:docMkLst>
        <pc:docMk/>
      </pc:docMkLst>
      <pc:sldChg chg="delSp modSp">
        <pc:chgData name="Laura Cristina Levy Molano" userId="S::lc.levy@uniandes.edu.co::8d7ee269-ca73-45fa-96f3-2a3e15573833" providerId="AD" clId="Web-{53665C86-BCFE-5DBD-A61C-65B38B414BF0}" dt="2024-04-20T21:42:43.413" v="16" actId="20577"/>
        <pc:sldMkLst>
          <pc:docMk/>
          <pc:sldMk cId="629505522" sldId="261"/>
        </pc:sldMkLst>
        <pc:spChg chg="mod">
          <ac:chgData name="Laura Cristina Levy Molano" userId="S::lc.levy@uniandes.edu.co::8d7ee269-ca73-45fa-96f3-2a3e15573833" providerId="AD" clId="Web-{53665C86-BCFE-5DBD-A61C-65B38B414BF0}" dt="2024-04-20T21:42:17.069" v="3" actId="1076"/>
          <ac:spMkLst>
            <pc:docMk/>
            <pc:sldMk cId="629505522" sldId="261"/>
            <ac:spMk id="13" creationId="{6CA968D2-3141-3A68-811C-6DFC080CCD81}"/>
          </ac:spMkLst>
        </pc:spChg>
        <pc:spChg chg="del">
          <ac:chgData name="Laura Cristina Levy Molano" userId="S::lc.levy@uniandes.edu.co::8d7ee269-ca73-45fa-96f3-2a3e15573833" providerId="AD" clId="Web-{53665C86-BCFE-5DBD-A61C-65B38B414BF0}" dt="2024-04-20T21:42:12.366" v="2"/>
          <ac:spMkLst>
            <pc:docMk/>
            <pc:sldMk cId="629505522" sldId="261"/>
            <ac:spMk id="15" creationId="{23CE3556-66D1-40D0-B5A1-1DBF60D5E507}"/>
          </ac:spMkLst>
        </pc:spChg>
        <pc:spChg chg="mod">
          <ac:chgData name="Laura Cristina Levy Molano" userId="S::lc.levy@uniandes.edu.co::8d7ee269-ca73-45fa-96f3-2a3e15573833" providerId="AD" clId="Web-{53665C86-BCFE-5DBD-A61C-65B38B414BF0}" dt="2024-04-20T21:42:43.413" v="16" actId="20577"/>
          <ac:spMkLst>
            <pc:docMk/>
            <pc:sldMk cId="629505522" sldId="261"/>
            <ac:spMk id="16" creationId="{A0C38EFE-6DF2-A1DB-CD58-5092BEB86EB2}"/>
          </ac:spMkLst>
        </pc:spChg>
        <pc:spChg chg="mod">
          <ac:chgData name="Laura Cristina Levy Molano" userId="S::lc.levy@uniandes.edu.co::8d7ee269-ca73-45fa-96f3-2a3e15573833" providerId="AD" clId="Web-{53665C86-BCFE-5DBD-A61C-65B38B414BF0}" dt="2024-04-20T21:42:22.553" v="4" actId="1076"/>
          <ac:spMkLst>
            <pc:docMk/>
            <pc:sldMk cId="629505522" sldId="261"/>
            <ac:spMk id="19" creationId="{9475364B-F10F-D9E4-C554-FE440704F87D}"/>
          </ac:spMkLst>
        </pc:spChg>
        <pc:spChg chg="mod">
          <ac:chgData name="Laura Cristina Levy Molano" userId="S::lc.levy@uniandes.edu.co::8d7ee269-ca73-45fa-96f3-2a3e15573833" providerId="AD" clId="Web-{53665C86-BCFE-5DBD-A61C-65B38B414BF0}" dt="2024-04-20T21:42:30.991" v="6" actId="1076"/>
          <ac:spMkLst>
            <pc:docMk/>
            <pc:sldMk cId="629505522" sldId="261"/>
            <ac:spMk id="20" creationId="{1D6B5F32-0A53-2763-E72A-49FA1A880978}"/>
          </ac:spMkLst>
        </pc:spChg>
      </pc:sldChg>
      <pc:sldChg chg="modSp">
        <pc:chgData name="Laura Cristina Levy Molano" userId="S::lc.levy@uniandes.edu.co::8d7ee269-ca73-45fa-96f3-2a3e15573833" providerId="AD" clId="Web-{53665C86-BCFE-5DBD-A61C-65B38B414BF0}" dt="2024-04-20T21:44:08.806" v="26" actId="1076"/>
        <pc:sldMkLst>
          <pc:docMk/>
          <pc:sldMk cId="739821290" sldId="341"/>
        </pc:sldMkLst>
        <pc:spChg chg="mod">
          <ac:chgData name="Laura Cristina Levy Molano" userId="S::lc.levy@uniandes.edu.co::8d7ee269-ca73-45fa-96f3-2a3e15573833" providerId="AD" clId="Web-{53665C86-BCFE-5DBD-A61C-65B38B414BF0}" dt="2024-04-20T21:44:01.384" v="18" actId="1076"/>
          <ac:spMkLst>
            <pc:docMk/>
            <pc:sldMk cId="739821290" sldId="341"/>
            <ac:spMk id="5" creationId="{7B8D998C-004F-4E3D-9DDA-22CB1D5F281D}"/>
          </ac:spMkLst>
        </pc:spChg>
        <pc:spChg chg="mod">
          <ac:chgData name="Laura Cristina Levy Molano" userId="S::lc.levy@uniandes.edu.co::8d7ee269-ca73-45fa-96f3-2a3e15573833" providerId="AD" clId="Web-{53665C86-BCFE-5DBD-A61C-65B38B414BF0}" dt="2024-04-20T21:44:01.447" v="19" actId="1076"/>
          <ac:spMkLst>
            <pc:docMk/>
            <pc:sldMk cId="739821290" sldId="341"/>
            <ac:spMk id="6" creationId="{7587710C-63B4-44A2-9F0C-2240ED38D55D}"/>
          </ac:spMkLst>
        </pc:spChg>
        <pc:spChg chg="mod">
          <ac:chgData name="Laura Cristina Levy Molano" userId="S::lc.levy@uniandes.edu.co::8d7ee269-ca73-45fa-96f3-2a3e15573833" providerId="AD" clId="Web-{53665C86-BCFE-5DBD-A61C-65B38B414BF0}" dt="2024-04-20T21:44:01.494" v="20" actId="1076"/>
          <ac:spMkLst>
            <pc:docMk/>
            <pc:sldMk cId="739821290" sldId="341"/>
            <ac:spMk id="7" creationId="{48693192-6859-4FE0-83BC-9F4DCC029522}"/>
          </ac:spMkLst>
        </pc:spChg>
        <pc:spChg chg="mod">
          <ac:chgData name="Laura Cristina Levy Molano" userId="S::lc.levy@uniandes.edu.co::8d7ee269-ca73-45fa-96f3-2a3e15573833" providerId="AD" clId="Web-{53665C86-BCFE-5DBD-A61C-65B38B414BF0}" dt="2024-04-20T21:44:01.541" v="21" actId="1076"/>
          <ac:spMkLst>
            <pc:docMk/>
            <pc:sldMk cId="739821290" sldId="341"/>
            <ac:spMk id="8" creationId="{FE8CEEDF-8D86-439A-B0D9-61D16B99B137}"/>
          </ac:spMkLst>
        </pc:spChg>
        <pc:spChg chg="mod">
          <ac:chgData name="Laura Cristina Levy Molano" userId="S::lc.levy@uniandes.edu.co::8d7ee269-ca73-45fa-96f3-2a3e15573833" providerId="AD" clId="Web-{53665C86-BCFE-5DBD-A61C-65B38B414BF0}" dt="2024-04-20T21:44:08.806" v="26" actId="1076"/>
          <ac:spMkLst>
            <pc:docMk/>
            <pc:sldMk cId="739821290" sldId="341"/>
            <ac:spMk id="9" creationId="{60AB9699-D33F-4CC6-B2EA-9EDAA6874D30}"/>
          </ac:spMkLst>
        </pc:spChg>
        <pc:spChg chg="mod">
          <ac:chgData name="Laura Cristina Levy Molano" userId="S::lc.levy@uniandes.edu.co::8d7ee269-ca73-45fa-96f3-2a3e15573833" providerId="AD" clId="Web-{53665C86-BCFE-5DBD-A61C-65B38B414BF0}" dt="2024-04-20T21:44:07.103" v="25" actId="1076"/>
          <ac:spMkLst>
            <pc:docMk/>
            <pc:sldMk cId="739821290" sldId="341"/>
            <ac:spMk id="10" creationId="{354D53F7-4163-4DA2-B469-7A015D97046E}"/>
          </ac:spMkLst>
        </pc:spChg>
      </pc:sldChg>
      <pc:sldChg chg="mod modShow">
        <pc:chgData name="Laura Cristina Levy Molano" userId="S::lc.levy@uniandes.edu.co::8d7ee269-ca73-45fa-96f3-2a3e15573833" providerId="AD" clId="Web-{53665C86-BCFE-5DBD-A61C-65B38B414BF0}" dt="2024-04-20T21:43:00.211" v="17"/>
        <pc:sldMkLst>
          <pc:docMk/>
          <pc:sldMk cId="2895236278" sldId="34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42547-8950-4F12-90F9-D928AEC0E64A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0EEC5-3DBC-43F2-8A3E-586EB68EB2C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45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 hasCustomPrompt="1"/>
          </p:nvPr>
        </p:nvSpPr>
        <p:spPr>
          <a:xfrm>
            <a:off x="267128" y="3991902"/>
            <a:ext cx="8589196" cy="384889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s-ES"/>
              <a:t>HAGA CLIC PARA MODIFICAR</a:t>
            </a:r>
            <a:endParaRPr lang="es-CO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0"/>
          </p:nvPr>
        </p:nvSpPr>
        <p:spPr>
          <a:xfrm>
            <a:off x="6752708" y="5034231"/>
            <a:ext cx="1858963" cy="26723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</a:t>
            </a:r>
            <a:endParaRPr lang="es-CO"/>
          </a:p>
        </p:txBody>
      </p:sp>
      <p:sp>
        <p:nvSpPr>
          <p:cNvPr id="8" name="Marcador de texto 6"/>
          <p:cNvSpPr>
            <a:spLocks noGrp="1"/>
          </p:cNvSpPr>
          <p:nvPr>
            <p:ph type="body" sz="quarter" idx="11"/>
          </p:nvPr>
        </p:nvSpPr>
        <p:spPr>
          <a:xfrm>
            <a:off x="2563255" y="5034231"/>
            <a:ext cx="1858963" cy="26723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</a:t>
            </a:r>
            <a:endParaRPr lang="es-CO"/>
          </a:p>
        </p:txBody>
      </p:sp>
      <p:sp>
        <p:nvSpPr>
          <p:cNvPr id="9" name="Marcador de texto 6"/>
          <p:cNvSpPr>
            <a:spLocks noGrp="1"/>
          </p:cNvSpPr>
          <p:nvPr>
            <p:ph type="body" sz="quarter" idx="12"/>
          </p:nvPr>
        </p:nvSpPr>
        <p:spPr>
          <a:xfrm>
            <a:off x="4657982" y="5023851"/>
            <a:ext cx="1858963" cy="26723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</a:t>
            </a:r>
            <a:endParaRPr lang="es-CO"/>
          </a:p>
        </p:txBody>
      </p:sp>
      <p:sp>
        <p:nvSpPr>
          <p:cNvPr id="10" name="Marcador de texto 6"/>
          <p:cNvSpPr>
            <a:spLocks noGrp="1"/>
          </p:cNvSpPr>
          <p:nvPr>
            <p:ph type="body" sz="quarter" idx="13"/>
          </p:nvPr>
        </p:nvSpPr>
        <p:spPr>
          <a:xfrm>
            <a:off x="468529" y="5034231"/>
            <a:ext cx="1858963" cy="26723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505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erp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66313" y="313754"/>
            <a:ext cx="6994775" cy="36434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s-ES"/>
              <a:t>HAGA CLIC PARA MODIFICAR</a:t>
            </a:r>
            <a:endParaRPr lang="es-CO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1"/>
          </p:nvPr>
        </p:nvSpPr>
        <p:spPr>
          <a:xfrm>
            <a:off x="441378" y="1133341"/>
            <a:ext cx="8199188" cy="510307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60"/>
                </a:solidFill>
                <a:latin typeface="Trebuchet MS" panose="020B0603020202020204" pitchFamily="34" charset="0"/>
              </a:defRPr>
            </a:lvl1pPr>
            <a:lvl2pPr>
              <a:defRPr sz="1800">
                <a:solidFill>
                  <a:srgbClr val="002060"/>
                </a:solidFill>
                <a:latin typeface="Trebuchet MS" panose="020B0603020202020204" pitchFamily="34" charset="0"/>
              </a:defRPr>
            </a:lvl2pPr>
            <a:lvl3pPr>
              <a:defRPr sz="1600">
                <a:solidFill>
                  <a:srgbClr val="002060"/>
                </a:solidFill>
                <a:latin typeface="Trebuchet MS" panose="020B0603020202020204" pitchFamily="34" charset="0"/>
              </a:defRPr>
            </a:lvl3pPr>
            <a:lvl4pPr>
              <a:defRPr sz="1400">
                <a:solidFill>
                  <a:srgbClr val="002060"/>
                </a:solidFill>
                <a:latin typeface="Trebuchet MS" panose="020B0603020202020204" pitchFamily="34" charset="0"/>
              </a:defRPr>
            </a:lvl4pPr>
            <a:lvl5pPr>
              <a:defRPr sz="1400">
                <a:solidFill>
                  <a:srgbClr val="002060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352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62F84-11E9-970E-7B3C-3F12356E7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254D61-630A-0F9A-44C2-CC9C41AD8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C0193A-01F1-0C9A-37AE-73780B4FAE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64DDD-5E92-48E4-843F-8ABA5F9950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4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93519" y="2732812"/>
            <a:ext cx="8946574" cy="4042063"/>
          </a:xfrm>
          <a:prstGeom prst="rect">
            <a:avLst/>
          </a:prstGeom>
          <a:solidFill>
            <a:srgbClr val="070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013"/>
          </a:p>
        </p:txBody>
      </p:sp>
      <p:sp>
        <p:nvSpPr>
          <p:cNvPr id="8" name="Rectángulo 7"/>
          <p:cNvSpPr/>
          <p:nvPr userDrawn="1"/>
        </p:nvSpPr>
        <p:spPr>
          <a:xfrm>
            <a:off x="0" y="2888673"/>
            <a:ext cx="9144000" cy="9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350"/>
          </a:p>
        </p:txBody>
      </p:sp>
      <p:sp>
        <p:nvSpPr>
          <p:cNvPr id="9" name="Rectángulo 8"/>
          <p:cNvSpPr/>
          <p:nvPr userDrawn="1"/>
        </p:nvSpPr>
        <p:spPr>
          <a:xfrm>
            <a:off x="93519" y="3465368"/>
            <a:ext cx="8946574" cy="1413164"/>
          </a:xfrm>
          <a:prstGeom prst="rect">
            <a:avLst/>
          </a:prstGeom>
          <a:solidFill>
            <a:schemeClr val="bg2">
              <a:lumMod val="9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350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1090856" y="1192826"/>
            <a:ext cx="6951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rgbClr val="07071E"/>
                </a:solidFill>
                <a:latin typeface="Trebuchet MS" panose="020B0603020202020204" pitchFamily="34" charset="0"/>
              </a:rPr>
              <a:t>IIND 2501 MODELADO EN OPTIMIZACIÓN </a:t>
            </a:r>
          </a:p>
        </p:txBody>
      </p:sp>
      <p:sp>
        <p:nvSpPr>
          <p:cNvPr id="12" name="CuadroTexto 11"/>
          <p:cNvSpPr txBox="1"/>
          <p:nvPr userDrawn="1"/>
        </p:nvSpPr>
        <p:spPr>
          <a:xfrm>
            <a:off x="4468092" y="2008775"/>
            <a:ext cx="33874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>
                <a:solidFill>
                  <a:srgbClr val="07071E"/>
                </a:solidFill>
                <a:latin typeface="Trebuchet MS" panose="020B0603020202020204" pitchFamily="34" charset="0"/>
              </a:rPr>
              <a:t>Departamento de Ingeniería Industrial </a:t>
            </a:r>
          </a:p>
          <a:p>
            <a:pPr algn="r"/>
            <a:r>
              <a:rPr lang="es-CO" sz="1200" b="1">
                <a:solidFill>
                  <a:srgbClr val="07071E"/>
                </a:solidFill>
                <a:latin typeface="Trebuchet MS" panose="020B0603020202020204" pitchFamily="34" charset="0"/>
              </a:rPr>
              <a:t>Facultad de Ingeniería</a:t>
            </a:r>
          </a:p>
        </p:txBody>
      </p:sp>
      <p:sp>
        <p:nvSpPr>
          <p:cNvPr id="13" name="Cuadro de texto 2">
            <a:extLst>
              <a:ext uri="{FF2B5EF4-FFF2-40B4-BE49-F238E27FC236}">
                <a16:creationId xmlns:a16="http://schemas.microsoft.com/office/drawing/2014/main" id="{BB569C74-501A-DB42-9C9D-A5544A50648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98728" y="6388845"/>
            <a:ext cx="4136154" cy="36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68580" tIns="34290" rIns="68580" bIns="34290" anchor="t" anchorCtr="0">
            <a:no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s-CO" sz="6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Universidad de los Andes | Vigilada Mineducación</a:t>
            </a:r>
          </a:p>
          <a:p>
            <a:pPr algn="ctr">
              <a:spcAft>
                <a:spcPts val="0"/>
              </a:spcAft>
            </a:pPr>
            <a:r>
              <a:rPr lang="es-CO" sz="6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Reconocimiento como Universidad: Decreto 1297 del 30 de mayo de 1964.</a:t>
            </a:r>
          </a:p>
          <a:p>
            <a:pPr algn="ctr">
              <a:spcAft>
                <a:spcPts val="0"/>
              </a:spcAft>
            </a:pPr>
            <a:r>
              <a:rPr lang="es-CO" sz="6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Reconocimiento personería jurídica: Resolución 28 del 23 de febrero de 1949 Minjusticia.</a:t>
            </a:r>
          </a:p>
        </p:txBody>
      </p:sp>
      <p:pic>
        <p:nvPicPr>
          <p:cNvPr id="14" name="Picture 2" descr="Resultado de imagen para logo de los andes 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171" y="5953991"/>
            <a:ext cx="1453841" cy="43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54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800" kern="120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114300" y="72737"/>
            <a:ext cx="8936182" cy="727363"/>
          </a:xfrm>
          <a:prstGeom prst="rect">
            <a:avLst/>
          </a:prstGeom>
          <a:solidFill>
            <a:srgbClr val="070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350"/>
          </a:p>
        </p:txBody>
      </p:sp>
      <p:sp>
        <p:nvSpPr>
          <p:cNvPr id="8" name="Rectángulo 7"/>
          <p:cNvSpPr/>
          <p:nvPr userDrawn="1"/>
        </p:nvSpPr>
        <p:spPr>
          <a:xfrm>
            <a:off x="21978" y="151706"/>
            <a:ext cx="903916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 userDrawn="1"/>
        </p:nvSpPr>
        <p:spPr>
          <a:xfrm>
            <a:off x="112121" y="276394"/>
            <a:ext cx="7149916" cy="440579"/>
          </a:xfrm>
          <a:prstGeom prst="rect">
            <a:avLst/>
          </a:prstGeom>
          <a:solidFill>
            <a:schemeClr val="bg2">
              <a:lumMod val="9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" name="Picture 2" descr="https://attachment.outlook.office.net/owa/a.avalo@uniandes.edu.co/service.svc/s/GetFileAttachment?id=AAMkADA0ODU4MWJkLTk3MjktNDE2Yi1hZTUyLWZlNTVkODE0OTNjMgBGAAAAAAC8WVGtrGzaR4oL32d%2BASnQBwBe%2BB1imVg5RKnBmy%2BWV9I8AAAAAAEJAABe%2BB1imVg5RKnBmy%2BWV9I8AANvGq8iAAABEgAQAK7YDLYi2pJKoECQpXLhlT8%3D&amp;X-OWA-CANARY=XBK9CdfUg0WTfst0KjCf6rA0ZQS_vNUYyLbBo7swejCobH7a3IaKncmv5T8MUcD29n_EqVT-Dls.&amp;token=eyJ0eXAiOiJKV1QiLCJhbGciOiJSUzI1NiIsIng1dCI6IkJnRDU5blJpQnpmbk5BVGloOFJhZ1l5M3pyZyJ9.eyJ2ZXIiOiJFeGNoYW5nZS5DYWxsYmFjay5WMSIsImFwcGN0eHNlbmRlciI6Ik93YURvd25sb2FkQGZhYmQwNDdjLWZmNDgtNDkyYS04YmJiLThmOThiOWZiOWNjYSIsImFwcGN0eCI6IntcIm1zZXhjaHByb3RcIjpcIm93YVwiLFwicHJpbWFyeXNpZFwiOlwiUy0xLTUtMjEtMTA5NzU5MDY1Mi0zNTEwNzIyNTAxLTcyNTI4NTgyNy0yNjEzNjk4N1wiLFwicHVpZFwiOlwiMTE1Mzk3NzAyNTIyNjA1MzM5MlwiLFwib2lkXCI6XCJkNDY4NTg2ZS1jMzg3LTQ2ZDEtOWFiYS03ZmRmNDYzYzIwYWNcIixcInNjb3BlXCI6XCJPd2FEb3dubG9hZFwifSIsImlzcyI6IjAwMDAwMDAyLTAwMDAtMGZmMS1jZTAwLTAwMDAwMDAwMDAwMEBmYWJkMDQ3Yy1mZjQ4LTQ5MmEtOGJiYi04Zjk4YjlmYjljY2EiLCJhdWQiOiIwMDAwMDAwMi0wMDAwLTBmZjEtY2UwMC0wMDAwMDAwMDAwMDAvYXR0YWNobWVudC5vdXRsb29rLm9mZmljZS5uZXRAZmFiZDA0N2MtZmY0OC00OTJhLThiYmItOGY5OGI5ZmI5Y2NhIiwiZXhwIjoxNTI2NjQ4Nzg5LCJuYmYiOjE1MjY2NDgxODl9.gV2zDcc-C8a6gMIPTD-lH6zkJNTKRqvdvQ5CVx5Up5cqUi8q-MPJ5DSSu_8Q2dWhDRbHDjiwHwCsEeqDvimqpRX1YRJtVpL7X48x6r8bpxUQOfLSCOLOfSE49-8rFLHSb4T-q6s2KxNyByp71_oksOVCN7J5NJJ9Hjg39vN4zKlNiv3pmrMS5DS-v2ZhjPfCRkqQ7KBAlpsgDefVmMbCboNDfI_qq4B3YCY9k-coeawZ0FageZHFzQwRh7fIUE7EAvgaeh7t-_iLMPg3dDeDkUgQZpRxu5eeqwK9tCOGwGbS_6d7G1dIINlKlxCeV-NoUbRZgqHYOy7ARVAOxQZCng&amp;owa=outlook.office.com&amp;isImagePreview=True">
            <a:extLst>
              <a:ext uri="{FF2B5EF4-FFF2-40B4-BE49-F238E27FC236}">
                <a16:creationId xmlns:a16="http://schemas.microsoft.com/office/drawing/2014/main" id="{AADF4FAF-0E4D-2446-BC37-A63A60FCDE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902" y="6134168"/>
            <a:ext cx="721891" cy="80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 recto 13"/>
          <p:cNvCxnSpPr/>
          <p:nvPr userDrawn="1"/>
        </p:nvCxnSpPr>
        <p:spPr>
          <a:xfrm>
            <a:off x="112121" y="836537"/>
            <a:ext cx="8938361" cy="0"/>
          </a:xfrm>
          <a:prstGeom prst="line">
            <a:avLst/>
          </a:prstGeom>
          <a:ln>
            <a:solidFill>
              <a:srgbClr val="07071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64DDD-5E92-48E4-843F-8ABA5F9950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114300" y="72737"/>
            <a:ext cx="8936182" cy="727363"/>
          </a:xfrm>
          <a:prstGeom prst="rect">
            <a:avLst/>
          </a:prstGeom>
          <a:solidFill>
            <a:srgbClr val="070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350"/>
          </a:p>
        </p:txBody>
      </p:sp>
      <p:sp>
        <p:nvSpPr>
          <p:cNvPr id="8" name="Rectángulo 7"/>
          <p:cNvSpPr/>
          <p:nvPr userDrawn="1"/>
        </p:nvSpPr>
        <p:spPr>
          <a:xfrm>
            <a:off x="21978" y="151706"/>
            <a:ext cx="903916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 userDrawn="1"/>
        </p:nvSpPr>
        <p:spPr>
          <a:xfrm>
            <a:off x="112121" y="276394"/>
            <a:ext cx="7149916" cy="440579"/>
          </a:xfrm>
          <a:prstGeom prst="rect">
            <a:avLst/>
          </a:prstGeom>
          <a:solidFill>
            <a:schemeClr val="bg2">
              <a:lumMod val="9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" name="Picture 2" descr="https://attachment.outlook.office.net/owa/a.avalo@uniandes.edu.co/service.svc/s/GetFileAttachment?id=AAMkADA0ODU4MWJkLTk3MjktNDE2Yi1hZTUyLWZlNTVkODE0OTNjMgBGAAAAAAC8WVGtrGzaR4oL32d%2BASnQBwBe%2BB1imVg5RKnBmy%2BWV9I8AAAAAAEJAABe%2BB1imVg5RKnBmy%2BWV9I8AANvGq8iAAABEgAQAK7YDLYi2pJKoECQpXLhlT8%3D&amp;X-OWA-CANARY=XBK9CdfUg0WTfst0KjCf6rA0ZQS_vNUYyLbBo7swejCobH7a3IaKncmv5T8MUcD29n_EqVT-Dls.&amp;token=eyJ0eXAiOiJKV1QiLCJhbGciOiJSUzI1NiIsIng1dCI6IkJnRDU5blJpQnpmbk5BVGloOFJhZ1l5M3pyZyJ9.eyJ2ZXIiOiJFeGNoYW5nZS5DYWxsYmFjay5WMSIsImFwcGN0eHNlbmRlciI6Ik93YURvd25sb2FkQGZhYmQwNDdjLWZmNDgtNDkyYS04YmJiLThmOThiOWZiOWNjYSIsImFwcGN0eCI6IntcIm1zZXhjaHByb3RcIjpcIm93YVwiLFwicHJpbWFyeXNpZFwiOlwiUy0xLTUtMjEtMTA5NzU5MDY1Mi0zNTEwNzIyNTAxLTcyNTI4NTgyNy0yNjEzNjk4N1wiLFwicHVpZFwiOlwiMTE1Mzk3NzAyNTIyNjA1MzM5MlwiLFwib2lkXCI6XCJkNDY4NTg2ZS1jMzg3LTQ2ZDEtOWFiYS03ZmRmNDYzYzIwYWNcIixcInNjb3BlXCI6XCJPd2FEb3dubG9hZFwifSIsImlzcyI6IjAwMDAwMDAyLTAwMDAtMGZmMS1jZTAwLTAwMDAwMDAwMDAwMEBmYWJkMDQ3Yy1mZjQ4LTQ5MmEtOGJiYi04Zjk4YjlmYjljY2EiLCJhdWQiOiIwMDAwMDAwMi0wMDAwLTBmZjEtY2UwMC0wMDAwMDAwMDAwMDAvYXR0YWNobWVudC5vdXRsb29rLm9mZmljZS5uZXRAZmFiZDA0N2MtZmY0OC00OTJhLThiYmItOGY5OGI5ZmI5Y2NhIiwiZXhwIjoxNTI2NjQ4Nzg5LCJuYmYiOjE1MjY2NDgxODl9.gV2zDcc-C8a6gMIPTD-lH6zkJNTKRqvdvQ5CVx5Up5cqUi8q-MPJ5DSSu_8Q2dWhDRbHDjiwHwCsEeqDvimqpRX1YRJtVpL7X48x6r8bpxUQOfLSCOLOfSE49-8rFLHSb4T-q6s2KxNyByp71_oksOVCN7J5NJJ9Hjg39vN4zKlNiv3pmrMS5DS-v2ZhjPfCRkqQ7KBAlpsgDefVmMbCboNDfI_qq4B3YCY9k-coeawZ0FageZHFzQwRh7fIUE7EAvgaeh7t-_iLMPg3dDeDkUgQZpRxu5eeqwK9tCOGwGbS_6d7G1dIINlKlxCeV-NoUbRZgqHYOy7ARVAOxQZCng&amp;owa=outlook.office.com&amp;isImagePreview=True">
            <a:extLst>
              <a:ext uri="{FF2B5EF4-FFF2-40B4-BE49-F238E27FC236}">
                <a16:creationId xmlns:a16="http://schemas.microsoft.com/office/drawing/2014/main" id="{AADF4FAF-0E4D-2446-BC37-A63A60FCDE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902" y="6134168"/>
            <a:ext cx="721891" cy="80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 recto 13"/>
          <p:cNvCxnSpPr/>
          <p:nvPr userDrawn="1"/>
        </p:nvCxnSpPr>
        <p:spPr>
          <a:xfrm>
            <a:off x="112121" y="836537"/>
            <a:ext cx="8938361" cy="0"/>
          </a:xfrm>
          <a:prstGeom prst="line">
            <a:avLst/>
          </a:prstGeom>
          <a:ln>
            <a:solidFill>
              <a:srgbClr val="07071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 userDrawn="1"/>
        </p:nvCxnSpPr>
        <p:spPr>
          <a:xfrm>
            <a:off x="377941" y="1098759"/>
            <a:ext cx="0" cy="362539"/>
          </a:xfrm>
          <a:prstGeom prst="line">
            <a:avLst/>
          </a:prstGeom>
          <a:ln w="38100">
            <a:solidFill>
              <a:srgbClr val="070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64DDD-5E92-48E4-843F-8ABA5F9950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9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pa.uniandes.edu.c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copa@uniandes.edu.c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C1204B8-902B-C220-733A-61814DC93863}"/>
              </a:ext>
            </a:extLst>
          </p:cNvPr>
          <p:cNvSpPr/>
          <p:nvPr/>
        </p:nvSpPr>
        <p:spPr>
          <a:xfrm>
            <a:off x="89119" y="4885093"/>
            <a:ext cx="8947785" cy="1896110"/>
          </a:xfrm>
          <a:custGeom>
            <a:avLst/>
            <a:gdLst/>
            <a:ahLst/>
            <a:cxnLst/>
            <a:rect l="l" t="t" r="r" b="b"/>
            <a:pathLst>
              <a:path w="8947785" h="1896109">
                <a:moveTo>
                  <a:pt x="0" y="1895856"/>
                </a:moveTo>
                <a:lnTo>
                  <a:pt x="8947404" y="1895856"/>
                </a:lnTo>
                <a:lnTo>
                  <a:pt x="8947404" y="0"/>
                </a:lnTo>
                <a:lnTo>
                  <a:pt x="0" y="0"/>
                </a:lnTo>
                <a:lnTo>
                  <a:pt x="0" y="1895856"/>
                </a:lnTo>
                <a:close/>
              </a:path>
            </a:pathLst>
          </a:custGeom>
          <a:solidFill>
            <a:srgbClr val="0707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F124A4C-222C-8DF9-F6EF-D327EDAE3B97}"/>
              </a:ext>
            </a:extLst>
          </p:cNvPr>
          <p:cNvSpPr/>
          <p:nvPr/>
        </p:nvSpPr>
        <p:spPr>
          <a:xfrm>
            <a:off x="92966" y="2992977"/>
            <a:ext cx="8947785" cy="483234"/>
          </a:xfrm>
          <a:custGeom>
            <a:avLst/>
            <a:gdLst/>
            <a:ahLst/>
            <a:cxnLst/>
            <a:rect l="l" t="t" r="r" b="b"/>
            <a:pathLst>
              <a:path w="8947785" h="483235">
                <a:moveTo>
                  <a:pt x="0" y="483108"/>
                </a:moveTo>
                <a:lnTo>
                  <a:pt x="8947404" y="483108"/>
                </a:lnTo>
                <a:lnTo>
                  <a:pt x="8947404" y="0"/>
                </a:lnTo>
                <a:lnTo>
                  <a:pt x="0" y="0"/>
                </a:lnTo>
                <a:lnTo>
                  <a:pt x="0" y="483108"/>
                </a:lnTo>
                <a:close/>
              </a:path>
            </a:pathLst>
          </a:custGeom>
          <a:solidFill>
            <a:srgbClr val="0707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A0DC6C7-5FFE-1296-3814-67D838D7F481}"/>
              </a:ext>
            </a:extLst>
          </p:cNvPr>
          <p:cNvSpPr/>
          <p:nvPr/>
        </p:nvSpPr>
        <p:spPr>
          <a:xfrm>
            <a:off x="92966" y="2732534"/>
            <a:ext cx="8947785" cy="155575"/>
          </a:xfrm>
          <a:custGeom>
            <a:avLst/>
            <a:gdLst/>
            <a:ahLst/>
            <a:cxnLst/>
            <a:rect l="l" t="t" r="r" b="b"/>
            <a:pathLst>
              <a:path w="8947785" h="155575">
                <a:moveTo>
                  <a:pt x="0" y="155448"/>
                </a:moveTo>
                <a:lnTo>
                  <a:pt x="8947404" y="155448"/>
                </a:lnTo>
                <a:lnTo>
                  <a:pt x="8947404" y="0"/>
                </a:lnTo>
                <a:lnTo>
                  <a:pt x="0" y="0"/>
                </a:lnTo>
                <a:lnTo>
                  <a:pt x="0" y="155448"/>
                </a:lnTo>
                <a:close/>
              </a:path>
            </a:pathLst>
          </a:custGeom>
          <a:solidFill>
            <a:srgbClr val="0707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EE160F22-E178-64D1-601D-D54DF09BD1DF}"/>
              </a:ext>
            </a:extLst>
          </p:cNvPr>
          <p:cNvSpPr txBox="1"/>
          <p:nvPr/>
        </p:nvSpPr>
        <p:spPr>
          <a:xfrm>
            <a:off x="3177034" y="6407607"/>
            <a:ext cx="2779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220" marR="228600" indent="379095">
              <a:spcBef>
                <a:spcPts val="100"/>
              </a:spcBef>
            </a:pPr>
            <a:r>
              <a:rPr sz="600" spc="-5" dirty="0">
                <a:solidFill>
                  <a:srgbClr val="FFFFFF"/>
                </a:solidFill>
                <a:latin typeface="Carlito"/>
                <a:cs typeface="Carlito"/>
              </a:rPr>
              <a:t>Universidad de </a:t>
            </a:r>
            <a:r>
              <a:rPr sz="600" spc="-5" dirty="0" err="1">
                <a:solidFill>
                  <a:srgbClr val="FFFFFF"/>
                </a:solidFill>
                <a:latin typeface="Carlito"/>
                <a:cs typeface="Carlito"/>
              </a:rPr>
              <a:t>los</a:t>
            </a:r>
            <a:r>
              <a:rPr sz="600" spc="-5" dirty="0">
                <a:solidFill>
                  <a:srgbClr val="FFFFFF"/>
                </a:solidFill>
                <a:latin typeface="Carlito"/>
                <a:cs typeface="Carlito"/>
              </a:rPr>
              <a:t> Andes </a:t>
            </a:r>
            <a:r>
              <a:rPr sz="600" dirty="0">
                <a:solidFill>
                  <a:srgbClr val="FFFFFF"/>
                </a:solidFill>
                <a:latin typeface="Carlito"/>
                <a:cs typeface="Carlito"/>
              </a:rPr>
              <a:t>| </a:t>
            </a:r>
            <a:r>
              <a:rPr sz="600" spc="-5" dirty="0" err="1">
                <a:solidFill>
                  <a:srgbClr val="FFFFFF"/>
                </a:solidFill>
                <a:latin typeface="Carlito"/>
                <a:cs typeface="Carlito"/>
              </a:rPr>
              <a:t>Vigilada</a:t>
            </a:r>
            <a:r>
              <a:rPr sz="6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600" spc="-5" dirty="0" err="1">
                <a:solidFill>
                  <a:srgbClr val="FFFFFF"/>
                </a:solidFill>
                <a:latin typeface="Carlito"/>
                <a:cs typeface="Carlito"/>
              </a:rPr>
              <a:t>Mineducación</a:t>
            </a:r>
            <a:r>
              <a:rPr sz="600" spc="-5" dirty="0">
                <a:solidFill>
                  <a:srgbClr val="FFFFFF"/>
                </a:solidFill>
                <a:latin typeface="Carlito"/>
                <a:cs typeface="Carlito"/>
              </a:rPr>
              <a:t>  </a:t>
            </a:r>
            <a:r>
              <a:rPr sz="600" spc="-5" dirty="0" err="1">
                <a:solidFill>
                  <a:srgbClr val="FFFFFF"/>
                </a:solidFill>
                <a:latin typeface="Carlito"/>
                <a:cs typeface="Carlito"/>
              </a:rPr>
              <a:t>Reconocimiento</a:t>
            </a:r>
            <a:r>
              <a:rPr sz="6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600" spc="-5" dirty="0" err="1">
                <a:solidFill>
                  <a:srgbClr val="FFFFFF"/>
                </a:solidFill>
                <a:latin typeface="Carlito"/>
                <a:cs typeface="Carlito"/>
              </a:rPr>
              <a:t>como</a:t>
            </a:r>
            <a:r>
              <a:rPr sz="600" spc="-5" dirty="0">
                <a:solidFill>
                  <a:srgbClr val="FFFFFF"/>
                </a:solidFill>
                <a:latin typeface="Carlito"/>
                <a:cs typeface="Carlito"/>
              </a:rPr>
              <a:t> Universidad: </a:t>
            </a:r>
            <a:r>
              <a:rPr sz="600" spc="-5" dirty="0" err="1">
                <a:solidFill>
                  <a:srgbClr val="FFFFFF"/>
                </a:solidFill>
                <a:latin typeface="Carlito"/>
                <a:cs typeface="Carlito"/>
              </a:rPr>
              <a:t>Decreto</a:t>
            </a:r>
            <a:r>
              <a:rPr sz="600" spc="-5" dirty="0">
                <a:solidFill>
                  <a:srgbClr val="FFFFFF"/>
                </a:solidFill>
                <a:latin typeface="Carlito"/>
                <a:cs typeface="Carlito"/>
              </a:rPr>
              <a:t> 1297 del 30 de </a:t>
            </a:r>
            <a:r>
              <a:rPr sz="600" dirty="0">
                <a:solidFill>
                  <a:srgbClr val="FFFFFF"/>
                </a:solidFill>
                <a:latin typeface="Carlito"/>
                <a:cs typeface="Carlito"/>
              </a:rPr>
              <a:t>mayo </a:t>
            </a:r>
            <a:r>
              <a:rPr sz="600" spc="-5" dirty="0">
                <a:solidFill>
                  <a:srgbClr val="FFFFFF"/>
                </a:solidFill>
                <a:latin typeface="Carlito"/>
                <a:cs typeface="Carlito"/>
              </a:rPr>
              <a:t>de</a:t>
            </a:r>
            <a:r>
              <a:rPr sz="600" spc="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Carlito"/>
                <a:cs typeface="Carlito"/>
              </a:rPr>
              <a:t>1964.</a:t>
            </a:r>
            <a:endParaRPr sz="600" dirty="0">
              <a:latin typeface="Carlito"/>
              <a:cs typeface="Carlito"/>
            </a:endParaRPr>
          </a:p>
          <a:p>
            <a:pPr marL="12700"/>
            <a:r>
              <a:rPr sz="600" spc="-5" dirty="0" err="1">
                <a:solidFill>
                  <a:srgbClr val="FFFFFF"/>
                </a:solidFill>
                <a:latin typeface="Carlito"/>
                <a:cs typeface="Carlito"/>
              </a:rPr>
              <a:t>Reconocimiento</a:t>
            </a:r>
            <a:r>
              <a:rPr sz="6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600" spc="-5" dirty="0" err="1">
                <a:solidFill>
                  <a:srgbClr val="FFFFFF"/>
                </a:solidFill>
                <a:latin typeface="Carlito"/>
                <a:cs typeface="Carlito"/>
              </a:rPr>
              <a:t>personería</a:t>
            </a:r>
            <a:r>
              <a:rPr sz="6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600" spc="-10" dirty="0" err="1">
                <a:solidFill>
                  <a:srgbClr val="FFFFFF"/>
                </a:solidFill>
                <a:latin typeface="Carlito"/>
                <a:cs typeface="Carlito"/>
              </a:rPr>
              <a:t>jurídica</a:t>
            </a:r>
            <a:r>
              <a:rPr sz="600" spc="-10" dirty="0">
                <a:solidFill>
                  <a:srgbClr val="FFFFFF"/>
                </a:solidFill>
                <a:latin typeface="Carlito"/>
                <a:cs typeface="Carlito"/>
              </a:rPr>
              <a:t>: </a:t>
            </a:r>
            <a:r>
              <a:rPr sz="600" spc="-5" dirty="0" err="1">
                <a:solidFill>
                  <a:srgbClr val="FFFFFF"/>
                </a:solidFill>
                <a:latin typeface="Carlito"/>
                <a:cs typeface="Carlito"/>
              </a:rPr>
              <a:t>Resolución</a:t>
            </a:r>
            <a:r>
              <a:rPr sz="600" spc="-5" dirty="0">
                <a:solidFill>
                  <a:srgbClr val="FFFFFF"/>
                </a:solidFill>
                <a:latin typeface="Carlito"/>
                <a:cs typeface="Carlito"/>
              </a:rPr>
              <a:t> 28 del 23 de </a:t>
            </a:r>
            <a:r>
              <a:rPr sz="600" spc="-5" dirty="0" err="1">
                <a:solidFill>
                  <a:srgbClr val="FFFFFF"/>
                </a:solidFill>
                <a:latin typeface="Carlito"/>
                <a:cs typeface="Carlito"/>
              </a:rPr>
              <a:t>febrero</a:t>
            </a:r>
            <a:r>
              <a:rPr sz="600" spc="-5" dirty="0">
                <a:solidFill>
                  <a:srgbClr val="FFFFFF"/>
                </a:solidFill>
                <a:latin typeface="Carlito"/>
                <a:cs typeface="Carlito"/>
              </a:rPr>
              <a:t> de 1949 </a:t>
            </a:r>
            <a:r>
              <a:rPr sz="600" spc="-5" dirty="0" err="1">
                <a:solidFill>
                  <a:srgbClr val="FFFFFF"/>
                </a:solidFill>
                <a:latin typeface="Carlito"/>
                <a:cs typeface="Carlito"/>
              </a:rPr>
              <a:t>Minjusticia</a:t>
            </a:r>
            <a:r>
              <a:rPr sz="600" spc="-5" dirty="0">
                <a:solidFill>
                  <a:srgbClr val="FFFFFF"/>
                </a:solidFill>
                <a:latin typeface="Carlito"/>
                <a:cs typeface="Carlito"/>
              </a:rPr>
              <a:t>.</a:t>
            </a:r>
            <a:endParaRPr sz="600" dirty="0">
              <a:latin typeface="Carlito"/>
              <a:cs typeface="Carlito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5DBEC81A-BB84-BDB4-8057-14002D75CB62}"/>
              </a:ext>
            </a:extLst>
          </p:cNvPr>
          <p:cNvSpPr/>
          <p:nvPr/>
        </p:nvSpPr>
        <p:spPr>
          <a:xfrm>
            <a:off x="3741420" y="5954269"/>
            <a:ext cx="1453896" cy="434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CD33444A-2DED-A940-B3DF-C98D324BDD51}"/>
              </a:ext>
            </a:extLst>
          </p:cNvPr>
          <p:cNvSpPr txBox="1">
            <a:spLocks/>
          </p:cNvSpPr>
          <p:nvPr/>
        </p:nvSpPr>
        <p:spPr>
          <a:xfrm>
            <a:off x="92964" y="3479562"/>
            <a:ext cx="8947784" cy="1415437"/>
          </a:xfrm>
          <a:prstGeom prst="rect">
            <a:avLst/>
          </a:prstGeom>
          <a:solidFill>
            <a:srgbClr val="84838B"/>
          </a:solidFill>
        </p:spPr>
        <p:txBody>
          <a:bodyPr/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endParaRPr lang="es-CO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AB7B7559-6F12-54F7-7CDE-F1497CB9F7FD}"/>
              </a:ext>
            </a:extLst>
          </p:cNvPr>
          <p:cNvSpPr txBox="1">
            <a:spLocks/>
          </p:cNvSpPr>
          <p:nvPr/>
        </p:nvSpPr>
        <p:spPr>
          <a:xfrm>
            <a:off x="272133" y="3858499"/>
            <a:ext cx="8589196" cy="816382"/>
          </a:xfrm>
          <a:prstGeom prst="rect">
            <a:avLst/>
          </a:prstGeom>
          <a:solidFill>
            <a:srgbClr val="84838B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/>
            <a:r>
              <a:rPr lang="es-CO" sz="2400" b="1" dirty="0">
                <a:solidFill>
                  <a:schemeClr val="bg1"/>
                </a:solidFill>
                <a:latin typeface="Trebuchet MS" panose="020B0603020202020204" pitchFamily="34" charset="0"/>
                <a:cs typeface="Arial"/>
              </a:rPr>
              <a:t>Clases Complementarias</a:t>
            </a:r>
            <a:br>
              <a:rPr lang="es-CO" sz="2400" b="1" dirty="0">
                <a:solidFill>
                  <a:schemeClr val="bg1"/>
                </a:solidFill>
                <a:latin typeface="Trebuchet MS" panose="020B0603020202020204" pitchFamily="34" charset="0"/>
                <a:cs typeface="Arial"/>
              </a:rPr>
            </a:br>
            <a:r>
              <a:rPr lang="es-CO" sz="2400" b="1" dirty="0">
                <a:solidFill>
                  <a:schemeClr val="bg1"/>
                </a:solidFill>
                <a:latin typeface="Trebuchet MS" panose="020B0603020202020204" pitchFamily="34" charset="0"/>
                <a:cs typeface="Arial"/>
              </a:rPr>
              <a:t>2025-20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721FD9C7-08DB-857B-CA3C-8D13CB8CD9E8}"/>
              </a:ext>
            </a:extLst>
          </p:cNvPr>
          <p:cNvSpPr/>
          <p:nvPr/>
        </p:nvSpPr>
        <p:spPr>
          <a:xfrm>
            <a:off x="6465791" y="6069058"/>
            <a:ext cx="2571113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/>
            <a:r>
              <a:rPr lang="es-ES_tradnl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Centro para la Optimización y Probabilidad Aplicada (</a:t>
            </a:r>
            <a:r>
              <a:rPr lang="es-ES_tradnl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http://copa.uniandes.edu.co</a:t>
            </a:r>
            <a:r>
              <a:rPr lang="es-ES_tradnl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algn="r" defTabSz="914400"/>
            <a:r>
              <a:rPr lang="es-ES_tradnl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ES_tradnl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copa@uniandes.edu.co</a:t>
            </a:r>
            <a:r>
              <a:rPr lang="es-ES_tradnl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Marcador de texto 5">
            <a:extLst>
              <a:ext uri="{FF2B5EF4-FFF2-40B4-BE49-F238E27FC236}">
                <a16:creationId xmlns:a16="http://schemas.microsoft.com/office/drawing/2014/main" id="{69D89F7A-F81E-284D-C03B-3DBCA03D6D9D}"/>
              </a:ext>
            </a:extLst>
          </p:cNvPr>
          <p:cNvSpPr txBox="1">
            <a:spLocks/>
          </p:cNvSpPr>
          <p:nvPr/>
        </p:nvSpPr>
        <p:spPr>
          <a:xfrm>
            <a:off x="261748" y="5170889"/>
            <a:ext cx="2074478" cy="263589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s-CO"/>
            </a:defPPr>
            <a:lvl1pPr indent="0" algn="ctr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Trebuchet MS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>
                <a:latin typeface="Trebuchet MS" panose="020B060302020202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>
                <a:latin typeface="Trebuchet MS" panose="020B060302020202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>
                <a:latin typeface="Trebuchet MS" panose="020B060302020202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>
                <a:latin typeface="Trebuchet MS" panose="020B060302020202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r>
              <a:rPr lang="es-ES" sz="1200" dirty="0"/>
              <a:t>Santiago Bobadilla</a:t>
            </a:r>
          </a:p>
        </p:txBody>
      </p:sp>
      <p:sp>
        <p:nvSpPr>
          <p:cNvPr id="18" name="Marcador de texto 5">
            <a:extLst>
              <a:ext uri="{FF2B5EF4-FFF2-40B4-BE49-F238E27FC236}">
                <a16:creationId xmlns:a16="http://schemas.microsoft.com/office/drawing/2014/main" id="{8E943AEA-7467-1B84-8E6F-F59024759991}"/>
              </a:ext>
            </a:extLst>
          </p:cNvPr>
          <p:cNvSpPr txBox="1">
            <a:spLocks/>
          </p:cNvSpPr>
          <p:nvPr/>
        </p:nvSpPr>
        <p:spPr>
          <a:xfrm>
            <a:off x="2336226" y="5163935"/>
            <a:ext cx="2074478" cy="26358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dirty="0">
                <a:latin typeface="Trebuchet MS"/>
              </a:rPr>
              <a:t>Juan Camilo Zabala</a:t>
            </a:r>
            <a:endParaRPr lang="es-ES" dirty="0"/>
          </a:p>
        </p:txBody>
      </p:sp>
      <p:sp>
        <p:nvSpPr>
          <p:cNvPr id="19" name="Marcador de texto 5">
            <a:extLst>
              <a:ext uri="{FF2B5EF4-FFF2-40B4-BE49-F238E27FC236}">
                <a16:creationId xmlns:a16="http://schemas.microsoft.com/office/drawing/2014/main" id="{4C2F3C6E-9490-31AD-EAAC-FAEDD7F99593}"/>
              </a:ext>
            </a:extLst>
          </p:cNvPr>
          <p:cNvSpPr txBox="1">
            <a:spLocks/>
          </p:cNvSpPr>
          <p:nvPr/>
        </p:nvSpPr>
        <p:spPr>
          <a:xfrm>
            <a:off x="6807774" y="5170888"/>
            <a:ext cx="2074478" cy="26358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" err="1">
                <a:latin typeface="Trebuchet MS"/>
              </a:rPr>
              <a:t>Stefanía</a:t>
            </a:r>
            <a:r>
              <a:rPr lang="es">
                <a:latin typeface="Trebuchet MS"/>
              </a:rPr>
              <a:t> Álvarez</a:t>
            </a:r>
            <a:endParaRPr lang="es"/>
          </a:p>
        </p:txBody>
      </p:sp>
      <p:sp>
        <p:nvSpPr>
          <p:cNvPr id="20" name="Marcador de texto 5">
            <a:extLst>
              <a:ext uri="{FF2B5EF4-FFF2-40B4-BE49-F238E27FC236}">
                <a16:creationId xmlns:a16="http://schemas.microsoft.com/office/drawing/2014/main" id="{8DA7B2F9-A241-6ADA-389C-4375101B7A70}"/>
              </a:ext>
            </a:extLst>
          </p:cNvPr>
          <p:cNvSpPr txBox="1">
            <a:spLocks/>
          </p:cNvSpPr>
          <p:nvPr/>
        </p:nvSpPr>
        <p:spPr>
          <a:xfrm>
            <a:off x="4733296" y="5163934"/>
            <a:ext cx="2074478" cy="26358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" dirty="0">
                <a:latin typeface="Trebuchet MS"/>
              </a:rPr>
              <a:t>María Inés Velásquez</a:t>
            </a:r>
            <a:endParaRPr lang="es" dirty="0"/>
          </a:p>
        </p:txBody>
      </p:sp>
    </p:spTree>
    <p:extLst>
      <p:ext uri="{BB962C8B-B14F-4D97-AF65-F5344CB8AC3E}">
        <p14:creationId xmlns:p14="http://schemas.microsoft.com/office/powerpoint/2010/main" val="62950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Formulación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4" name="Marcador de número de diapositiva 1">
            <a:extLst>
              <a:ext uri="{FF2B5EF4-FFF2-40B4-BE49-F238E27FC236}">
                <a16:creationId xmlns:a16="http://schemas.microsoft.com/office/drawing/2014/main" id="{CF5814E0-8AEC-4263-B873-F2C846B2C92E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C64DDD-5E92-48E4-843F-8ABA5F995024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12FE1A0-45D1-1D5A-64AE-7469D4DF86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9221085"/>
                  </p:ext>
                </p:extLst>
              </p:nvPr>
            </p:nvGraphicFramePr>
            <p:xfrm>
              <a:off x="720847" y="1312502"/>
              <a:ext cx="8087678" cy="4409440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720154">
                      <a:extLst>
                        <a:ext uri="{9D8B030D-6E8A-4147-A177-3AD203B41FA5}">
                          <a16:colId xmlns:a16="http://schemas.microsoft.com/office/drawing/2014/main" val="1321328344"/>
                        </a:ext>
                      </a:extLst>
                    </a:gridCol>
                    <a:gridCol w="915606">
                      <a:extLst>
                        <a:ext uri="{9D8B030D-6E8A-4147-A177-3AD203B41FA5}">
                          <a16:colId xmlns:a16="http://schemas.microsoft.com/office/drawing/2014/main" val="855063795"/>
                        </a:ext>
                      </a:extLst>
                    </a:gridCol>
                    <a:gridCol w="367308">
                      <a:extLst>
                        <a:ext uri="{9D8B030D-6E8A-4147-A177-3AD203B41FA5}">
                          <a16:colId xmlns:a16="http://schemas.microsoft.com/office/drawing/2014/main" val="3085529052"/>
                        </a:ext>
                      </a:extLst>
                    </a:gridCol>
                    <a:gridCol w="535054">
                      <a:extLst>
                        <a:ext uri="{9D8B030D-6E8A-4147-A177-3AD203B41FA5}">
                          <a16:colId xmlns:a16="http://schemas.microsoft.com/office/drawing/2014/main" val="2255966658"/>
                        </a:ext>
                      </a:extLst>
                    </a:gridCol>
                    <a:gridCol w="367308">
                      <a:extLst>
                        <a:ext uri="{9D8B030D-6E8A-4147-A177-3AD203B41FA5}">
                          <a16:colId xmlns:a16="http://schemas.microsoft.com/office/drawing/2014/main" val="630258749"/>
                        </a:ext>
                      </a:extLst>
                    </a:gridCol>
                    <a:gridCol w="535054">
                      <a:extLst>
                        <a:ext uri="{9D8B030D-6E8A-4147-A177-3AD203B41FA5}">
                          <a16:colId xmlns:a16="http://schemas.microsoft.com/office/drawing/2014/main" val="1712502454"/>
                        </a:ext>
                      </a:extLst>
                    </a:gridCol>
                    <a:gridCol w="367308">
                      <a:extLst>
                        <a:ext uri="{9D8B030D-6E8A-4147-A177-3AD203B41FA5}">
                          <a16:colId xmlns:a16="http://schemas.microsoft.com/office/drawing/2014/main" val="2688632538"/>
                        </a:ext>
                      </a:extLst>
                    </a:gridCol>
                    <a:gridCol w="535054">
                      <a:extLst>
                        <a:ext uri="{9D8B030D-6E8A-4147-A177-3AD203B41FA5}">
                          <a16:colId xmlns:a16="http://schemas.microsoft.com/office/drawing/2014/main" val="725056311"/>
                        </a:ext>
                      </a:extLst>
                    </a:gridCol>
                    <a:gridCol w="367308">
                      <a:extLst>
                        <a:ext uri="{9D8B030D-6E8A-4147-A177-3AD203B41FA5}">
                          <a16:colId xmlns:a16="http://schemas.microsoft.com/office/drawing/2014/main" val="1289121387"/>
                        </a:ext>
                      </a:extLst>
                    </a:gridCol>
                    <a:gridCol w="535054">
                      <a:extLst>
                        <a:ext uri="{9D8B030D-6E8A-4147-A177-3AD203B41FA5}">
                          <a16:colId xmlns:a16="http://schemas.microsoft.com/office/drawing/2014/main" val="3234664488"/>
                        </a:ext>
                      </a:extLst>
                    </a:gridCol>
                    <a:gridCol w="367308">
                      <a:extLst>
                        <a:ext uri="{9D8B030D-6E8A-4147-A177-3AD203B41FA5}">
                          <a16:colId xmlns:a16="http://schemas.microsoft.com/office/drawing/2014/main" val="1534306098"/>
                        </a:ext>
                      </a:extLst>
                    </a:gridCol>
                    <a:gridCol w="535054">
                      <a:extLst>
                        <a:ext uri="{9D8B030D-6E8A-4147-A177-3AD203B41FA5}">
                          <a16:colId xmlns:a16="http://schemas.microsoft.com/office/drawing/2014/main" val="539770477"/>
                        </a:ext>
                      </a:extLst>
                    </a:gridCol>
                    <a:gridCol w="367308">
                      <a:extLst>
                        <a:ext uri="{9D8B030D-6E8A-4147-A177-3AD203B41FA5}">
                          <a16:colId xmlns:a16="http://schemas.microsoft.com/office/drawing/2014/main" val="2214660688"/>
                        </a:ext>
                      </a:extLst>
                    </a:gridCol>
                    <a:gridCol w="535054">
                      <a:extLst>
                        <a:ext uri="{9D8B030D-6E8A-4147-A177-3AD203B41FA5}">
                          <a16:colId xmlns:a16="http://schemas.microsoft.com/office/drawing/2014/main" val="4281210523"/>
                        </a:ext>
                      </a:extLst>
                    </a:gridCol>
                    <a:gridCol w="518873">
                      <a:extLst>
                        <a:ext uri="{9D8B030D-6E8A-4147-A177-3AD203B41FA5}">
                          <a16:colId xmlns:a16="http://schemas.microsoft.com/office/drawing/2014/main" val="2582853508"/>
                        </a:ext>
                      </a:extLst>
                    </a:gridCol>
                    <a:gridCol w="518873">
                      <a:extLst>
                        <a:ext uri="{9D8B030D-6E8A-4147-A177-3AD203B41FA5}">
                          <a16:colId xmlns:a16="http://schemas.microsoft.com/office/drawing/2014/main" val="96825681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091417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34185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CO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fName>
                                  <m:e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O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sSub>
                                  <m:sSubPr>
                                    <m:ctrlPr>
                                      <a:rPr lang="en-CO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sSub>
                                  <m:sSubPr>
                                    <m:ctrlPr>
                                      <a:rPr lang="en-CO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sSub>
                                  <m:sSubPr>
                                    <m:ctrlPr>
                                      <a:rPr lang="en-CO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sSub>
                                  <m:sSubPr>
                                    <m:ctrlPr>
                                      <a:rPr lang="en-CO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sSub>
                                  <m:sSubPr>
                                    <m:ctrlPr>
                                      <a:rPr lang="en-CO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sSub>
                                  <m:sSubPr>
                                    <m:ctrlPr>
                                      <a:rPr lang="en-CO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615171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4064242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O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O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O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3;</m:t>
                                </m:r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188069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O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0.75</m:t>
                                    </m:r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O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O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2.5;</m:t>
                                </m:r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535016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CO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O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O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22;</m:t>
                                </m:r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404732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CO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O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O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4;</m:t>
                                </m:r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3888653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O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O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O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12;</m:t>
                                </m:r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5289147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O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O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O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O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O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O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O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</m:oMath>
                            </m:oMathPara>
                          </a14:m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658953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12FE1A0-45D1-1D5A-64AE-7469D4DF86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9221085"/>
                  </p:ext>
                </p:extLst>
              </p:nvPr>
            </p:nvGraphicFramePr>
            <p:xfrm>
              <a:off x="720847" y="1312502"/>
              <a:ext cx="8087678" cy="4409440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720154">
                      <a:extLst>
                        <a:ext uri="{9D8B030D-6E8A-4147-A177-3AD203B41FA5}">
                          <a16:colId xmlns:a16="http://schemas.microsoft.com/office/drawing/2014/main" val="1321328344"/>
                        </a:ext>
                      </a:extLst>
                    </a:gridCol>
                    <a:gridCol w="915606">
                      <a:extLst>
                        <a:ext uri="{9D8B030D-6E8A-4147-A177-3AD203B41FA5}">
                          <a16:colId xmlns:a16="http://schemas.microsoft.com/office/drawing/2014/main" val="855063795"/>
                        </a:ext>
                      </a:extLst>
                    </a:gridCol>
                    <a:gridCol w="367308">
                      <a:extLst>
                        <a:ext uri="{9D8B030D-6E8A-4147-A177-3AD203B41FA5}">
                          <a16:colId xmlns:a16="http://schemas.microsoft.com/office/drawing/2014/main" val="3085529052"/>
                        </a:ext>
                      </a:extLst>
                    </a:gridCol>
                    <a:gridCol w="535054">
                      <a:extLst>
                        <a:ext uri="{9D8B030D-6E8A-4147-A177-3AD203B41FA5}">
                          <a16:colId xmlns:a16="http://schemas.microsoft.com/office/drawing/2014/main" val="2255966658"/>
                        </a:ext>
                      </a:extLst>
                    </a:gridCol>
                    <a:gridCol w="367308">
                      <a:extLst>
                        <a:ext uri="{9D8B030D-6E8A-4147-A177-3AD203B41FA5}">
                          <a16:colId xmlns:a16="http://schemas.microsoft.com/office/drawing/2014/main" val="630258749"/>
                        </a:ext>
                      </a:extLst>
                    </a:gridCol>
                    <a:gridCol w="535054">
                      <a:extLst>
                        <a:ext uri="{9D8B030D-6E8A-4147-A177-3AD203B41FA5}">
                          <a16:colId xmlns:a16="http://schemas.microsoft.com/office/drawing/2014/main" val="1712502454"/>
                        </a:ext>
                      </a:extLst>
                    </a:gridCol>
                    <a:gridCol w="367308">
                      <a:extLst>
                        <a:ext uri="{9D8B030D-6E8A-4147-A177-3AD203B41FA5}">
                          <a16:colId xmlns:a16="http://schemas.microsoft.com/office/drawing/2014/main" val="2688632538"/>
                        </a:ext>
                      </a:extLst>
                    </a:gridCol>
                    <a:gridCol w="535054">
                      <a:extLst>
                        <a:ext uri="{9D8B030D-6E8A-4147-A177-3AD203B41FA5}">
                          <a16:colId xmlns:a16="http://schemas.microsoft.com/office/drawing/2014/main" val="725056311"/>
                        </a:ext>
                      </a:extLst>
                    </a:gridCol>
                    <a:gridCol w="367308">
                      <a:extLst>
                        <a:ext uri="{9D8B030D-6E8A-4147-A177-3AD203B41FA5}">
                          <a16:colId xmlns:a16="http://schemas.microsoft.com/office/drawing/2014/main" val="1289121387"/>
                        </a:ext>
                      </a:extLst>
                    </a:gridCol>
                    <a:gridCol w="535054">
                      <a:extLst>
                        <a:ext uri="{9D8B030D-6E8A-4147-A177-3AD203B41FA5}">
                          <a16:colId xmlns:a16="http://schemas.microsoft.com/office/drawing/2014/main" val="3234664488"/>
                        </a:ext>
                      </a:extLst>
                    </a:gridCol>
                    <a:gridCol w="367308">
                      <a:extLst>
                        <a:ext uri="{9D8B030D-6E8A-4147-A177-3AD203B41FA5}">
                          <a16:colId xmlns:a16="http://schemas.microsoft.com/office/drawing/2014/main" val="1534306098"/>
                        </a:ext>
                      </a:extLst>
                    </a:gridCol>
                    <a:gridCol w="535054">
                      <a:extLst>
                        <a:ext uri="{9D8B030D-6E8A-4147-A177-3AD203B41FA5}">
                          <a16:colId xmlns:a16="http://schemas.microsoft.com/office/drawing/2014/main" val="539770477"/>
                        </a:ext>
                      </a:extLst>
                    </a:gridCol>
                    <a:gridCol w="367308">
                      <a:extLst>
                        <a:ext uri="{9D8B030D-6E8A-4147-A177-3AD203B41FA5}">
                          <a16:colId xmlns:a16="http://schemas.microsoft.com/office/drawing/2014/main" val="2214660688"/>
                        </a:ext>
                      </a:extLst>
                    </a:gridCol>
                    <a:gridCol w="535054">
                      <a:extLst>
                        <a:ext uri="{9D8B030D-6E8A-4147-A177-3AD203B41FA5}">
                          <a16:colId xmlns:a16="http://schemas.microsoft.com/office/drawing/2014/main" val="4281210523"/>
                        </a:ext>
                      </a:extLst>
                    </a:gridCol>
                    <a:gridCol w="518873">
                      <a:extLst>
                        <a:ext uri="{9D8B030D-6E8A-4147-A177-3AD203B41FA5}">
                          <a16:colId xmlns:a16="http://schemas.microsoft.com/office/drawing/2014/main" val="2582853508"/>
                        </a:ext>
                      </a:extLst>
                    </a:gridCol>
                    <a:gridCol w="518873">
                      <a:extLst>
                        <a:ext uri="{9D8B030D-6E8A-4147-A177-3AD203B41FA5}">
                          <a16:colId xmlns:a16="http://schemas.microsoft.com/office/drawing/2014/main" val="96825681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091417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3418512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t="-175676" r="-1024576" b="-7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8667" t="-175676" r="-706000" b="-7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39344" t="-175676" r="-1636066" b="-7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78161" t="-175676" r="-1047126" b="-7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81967" t="-175676" r="-1393443" b="-7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542045" t="-175676" r="-865909" b="-7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941667" t="-175676" r="-1170000" b="-7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10227" t="-175676" r="-697727" b="-7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188333" t="-175676" r="-923333" b="-7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878409" t="-175676" r="-529545" b="-7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435000" t="-175676" r="-676667" b="-7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46591" t="-175676" r="-361364" b="-7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681667" t="-175676" r="-430000" b="-7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214773" t="-175676" r="-193182" b="-7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61517102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t="-272000" r="-1024576" b="-5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40642425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8667" t="-377027" r="-706000" b="-5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39344" t="-377027" r="-1636066" b="-5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78161" t="-377027" r="-1047126" b="-5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81967" t="-377027" r="-1393443" b="-5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542045" t="-377027" r="-865909" b="-5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61176" t="-377027" r="-100000" b="-5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461176" t="-377027" b="-50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8806905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8667" t="-477027" r="-706000" b="-4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39344" t="-477027" r="-1636066" b="-4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78161" t="-477027" r="-1047126" b="-4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941667" t="-477027" r="-1170000" b="-4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10227" t="-477027" r="-697727" b="-4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61176" t="-477027" r="-100000" b="-4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461176" t="-477027" b="-40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3501635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8667" t="-577027" r="-706000" b="-3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39344" t="-577027" r="-1636066" b="-3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78161" t="-577027" r="-1047126" b="-3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188333" t="-577027" r="-923333" b="-3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878409" t="-577027" r="-529545" b="-3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61176" t="-577027" r="-100000" b="-3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461176" t="-577027" b="-30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0473204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8667" t="-668000" r="-706000" b="-1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39344" t="-668000" r="-1636066" b="-1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78161" t="-668000" r="-1047126" b="-1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435000" t="-668000" r="-676667" b="-1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46591" t="-668000" r="-361364" b="-1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61176" t="-668000" r="-100000" b="-1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461176" t="-668000" b="-19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8886533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8667" t="-778378" r="-706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39344" t="-778378" r="-1636066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78161" t="-778378" r="-1047126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681667" t="-778378" r="-43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214773" t="-778378" r="-19318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61176" t="-778378" r="-1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461176" t="-778378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2891470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8667" t="-878378" r="-7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39344" t="-878378" r="-16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78161" t="-878378" r="-10471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81967" t="-878378" r="-139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542045" t="-878378" r="-865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941667" t="-878378" r="-117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10227" t="-878378" r="-6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188333" t="-878378" r="-9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878409" t="-878378" r="-529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435000" t="-878378" r="-67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46591" t="-878378" r="-36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 </a:t>
                          </a:r>
                          <a:endParaRPr lang="en-CO" sz="2000">
                            <a:effectLst/>
                            <a:latin typeface="Calibri" panose="020F0502020204030204" pitchFamily="34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214773" t="-878378" r="-193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61176" t="-878378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461176" t="-8783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58953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7979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Región</a:t>
            </a:r>
            <a:r>
              <a:rPr lang="en-US"/>
              <a:t> </a:t>
            </a:r>
            <a:r>
              <a:rPr lang="en-US" err="1"/>
              <a:t>Factible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4" name="Marcador de número de diapositiva 1">
            <a:extLst>
              <a:ext uri="{FF2B5EF4-FFF2-40B4-BE49-F238E27FC236}">
                <a16:creationId xmlns:a16="http://schemas.microsoft.com/office/drawing/2014/main" id="{CF5814E0-8AEC-4263-B873-F2C846B2C92E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C64DDD-5E92-48E4-843F-8ABA5F99502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CC92D1-DEB1-3011-D873-37F061AD0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897" y="1015292"/>
            <a:ext cx="5098731" cy="552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9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Iteraciones</a:t>
            </a:r>
            <a:r>
              <a:rPr lang="en-US"/>
              <a:t> Simplex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4" name="Marcador de número de diapositiva 1">
            <a:extLst>
              <a:ext uri="{FF2B5EF4-FFF2-40B4-BE49-F238E27FC236}">
                <a16:creationId xmlns:a16="http://schemas.microsoft.com/office/drawing/2014/main" id="{CF5814E0-8AEC-4263-B873-F2C846B2C92E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C64DDD-5E92-48E4-843F-8ABA5F99502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B8443-36E2-027A-D02A-7F8F4F2F3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340" y="1044302"/>
            <a:ext cx="5048635" cy="558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1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A5F9C-D7E7-05BD-1C7B-79856A69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Preguntas</a:t>
            </a:r>
            <a:r>
              <a:rPr lang="en-US"/>
              <a:t> de </a:t>
            </a:r>
            <a:r>
              <a:rPr lang="en-US" err="1"/>
              <a:t>calentamiento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8DD34-FDD8-D70F-3558-CFEBBFADF9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¿Para </a:t>
            </a:r>
            <a:r>
              <a:rPr lang="en-US" err="1"/>
              <a:t>qué</a:t>
            </a:r>
            <a:r>
              <a:rPr lang="en-US"/>
              <a:t> son </a:t>
            </a:r>
            <a:r>
              <a:rPr lang="en-US" err="1"/>
              <a:t>necesarios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costos</a:t>
            </a:r>
            <a:r>
              <a:rPr lang="en-US"/>
              <a:t> </a:t>
            </a:r>
            <a:r>
              <a:rPr lang="en-US" err="1"/>
              <a:t>reducidos</a:t>
            </a:r>
            <a:r>
              <a:rPr lang="en-US"/>
              <a:t>? </a:t>
            </a:r>
            <a:r>
              <a:rPr lang="en-US" err="1"/>
              <a:t>Cuántas</a:t>
            </a:r>
            <a:r>
              <a:rPr lang="en-US"/>
              <a:t> </a:t>
            </a:r>
            <a:r>
              <a:rPr lang="en-US" err="1"/>
              <a:t>posiciones</a:t>
            </a:r>
            <a:r>
              <a:rPr lang="en-US"/>
              <a:t> </a:t>
            </a:r>
            <a:r>
              <a:rPr lang="en-US" err="1"/>
              <a:t>tiene</a:t>
            </a:r>
            <a:r>
              <a:rPr lang="en-US"/>
              <a:t> </a:t>
            </a:r>
            <a:r>
              <a:rPr lang="en-US" err="1"/>
              <a:t>este</a:t>
            </a:r>
            <a:r>
              <a:rPr lang="en-US"/>
              <a:t> vector? ¿</a:t>
            </a:r>
            <a:r>
              <a:rPr lang="en-US" err="1"/>
              <a:t>Cuál</a:t>
            </a:r>
            <a:r>
              <a:rPr lang="en-US"/>
              <a:t> es la </a:t>
            </a:r>
            <a:r>
              <a:rPr lang="en-US" err="1"/>
              <a:t>interpretación</a:t>
            </a:r>
            <a:r>
              <a:rPr lang="en-US"/>
              <a:t> de </a:t>
            </a:r>
            <a:r>
              <a:rPr lang="en-US" err="1"/>
              <a:t>cada</a:t>
            </a:r>
            <a:r>
              <a:rPr lang="en-US"/>
              <a:t> </a:t>
            </a:r>
            <a:r>
              <a:rPr lang="en-US" err="1"/>
              <a:t>una</a:t>
            </a:r>
            <a:r>
              <a:rPr lang="en-US"/>
              <a:t> de las </a:t>
            </a:r>
            <a:r>
              <a:rPr lang="en-US" err="1"/>
              <a:t>posiciones</a:t>
            </a:r>
            <a:r>
              <a:rPr lang="en-US"/>
              <a:t>?</a:t>
            </a:r>
          </a:p>
          <a:p>
            <a:r>
              <a:rPr lang="en-US"/>
              <a:t>¿</a:t>
            </a:r>
            <a:r>
              <a:rPr lang="en-US" err="1"/>
              <a:t>Cómo</a:t>
            </a:r>
            <a:r>
              <a:rPr lang="en-US"/>
              <a:t> se </a:t>
            </a:r>
            <a:r>
              <a:rPr lang="en-US" err="1"/>
              <a:t>defina</a:t>
            </a:r>
            <a:r>
              <a:rPr lang="en-US"/>
              <a:t> </a:t>
            </a:r>
            <a:r>
              <a:rPr lang="en-US" err="1"/>
              <a:t>cuál</a:t>
            </a:r>
            <a:r>
              <a:rPr lang="en-US"/>
              <a:t> variable no </a:t>
            </a:r>
            <a:r>
              <a:rPr lang="en-US" err="1"/>
              <a:t>básica</a:t>
            </a:r>
            <a:r>
              <a:rPr lang="en-US"/>
              <a:t> </a:t>
            </a:r>
            <a:r>
              <a:rPr lang="en-US" err="1"/>
              <a:t>debe</a:t>
            </a:r>
            <a:r>
              <a:rPr lang="en-US"/>
              <a:t> </a:t>
            </a:r>
            <a:r>
              <a:rPr lang="en-US" err="1"/>
              <a:t>entrar</a:t>
            </a:r>
            <a:r>
              <a:rPr lang="en-US"/>
              <a:t> a la base?</a:t>
            </a:r>
          </a:p>
          <a:p>
            <a:r>
              <a:rPr lang="en-US"/>
              <a:t>Para </a:t>
            </a:r>
            <a:r>
              <a:rPr lang="en-US" err="1"/>
              <a:t>decretar</a:t>
            </a:r>
            <a:r>
              <a:rPr lang="en-US"/>
              <a:t> </a:t>
            </a:r>
            <a:r>
              <a:rPr lang="en-US" err="1"/>
              <a:t>optimalidad</a:t>
            </a:r>
            <a:r>
              <a:rPr lang="en-US"/>
              <a:t> </a:t>
            </a:r>
            <a:r>
              <a:rPr lang="en-US" err="1"/>
              <a:t>todos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costos</a:t>
            </a:r>
            <a:r>
              <a:rPr lang="en-US"/>
              <a:t> </a:t>
            </a:r>
            <a:r>
              <a:rPr lang="en-US" err="1"/>
              <a:t>reducidos</a:t>
            </a:r>
            <a:r>
              <a:rPr lang="en-US"/>
              <a:t> </a:t>
            </a:r>
            <a:r>
              <a:rPr lang="en-US" err="1"/>
              <a:t>deben</a:t>
            </a:r>
            <a:r>
              <a:rPr lang="en-US"/>
              <a:t> ser </a:t>
            </a:r>
            <a:r>
              <a:rPr lang="en-US" err="1"/>
              <a:t>mayores</a:t>
            </a:r>
            <a:r>
              <a:rPr lang="en-US"/>
              <a:t> a cero o </a:t>
            </a:r>
            <a:r>
              <a:rPr lang="en-US" err="1"/>
              <a:t>menores</a:t>
            </a:r>
            <a:r>
              <a:rPr lang="en-US"/>
              <a:t> a cero?</a:t>
            </a:r>
          </a:p>
          <a:p>
            <a:r>
              <a:rPr lang="en-US"/>
              <a:t>¿</a:t>
            </a:r>
            <a:r>
              <a:rPr lang="en-US" err="1"/>
              <a:t>Qué</a:t>
            </a:r>
            <a:r>
              <a:rPr lang="en-US"/>
              <a:t> </a:t>
            </a:r>
            <a:r>
              <a:rPr lang="en-US" err="1"/>
              <a:t>interpretación</a:t>
            </a:r>
            <a:r>
              <a:rPr lang="en-US"/>
              <a:t> </a:t>
            </a:r>
            <a:r>
              <a:rPr lang="en-US" err="1"/>
              <a:t>tiene</a:t>
            </a:r>
            <a:r>
              <a:rPr lang="en-US"/>
              <a:t> </a:t>
            </a:r>
            <a:r>
              <a:rPr lang="en-US" err="1"/>
              <a:t>una</a:t>
            </a:r>
            <a:r>
              <a:rPr lang="en-US"/>
              <a:t> </a:t>
            </a:r>
            <a:r>
              <a:rPr lang="en-US" err="1"/>
              <a:t>dirección</a:t>
            </a:r>
            <a:r>
              <a:rPr lang="en-US"/>
              <a:t> </a:t>
            </a:r>
            <a:r>
              <a:rPr lang="en-US" err="1"/>
              <a:t>positiva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vector de </a:t>
            </a:r>
            <a:r>
              <a:rPr lang="en-US" err="1"/>
              <a:t>dirección</a:t>
            </a:r>
            <a:r>
              <a:rPr lang="en-US"/>
              <a:t>? ¿Una </a:t>
            </a:r>
            <a:r>
              <a:rPr lang="en-US" err="1"/>
              <a:t>dirección</a:t>
            </a:r>
            <a:r>
              <a:rPr lang="en-US"/>
              <a:t> </a:t>
            </a:r>
            <a:r>
              <a:rPr lang="en-US" err="1"/>
              <a:t>negativa</a:t>
            </a:r>
            <a:r>
              <a:rPr lang="en-US"/>
              <a:t>?</a:t>
            </a:r>
          </a:p>
          <a:p>
            <a:r>
              <a:rPr lang="en-US"/>
              <a:t>¿</a:t>
            </a:r>
            <a:r>
              <a:rPr lang="en-US" err="1"/>
              <a:t>Porqué</a:t>
            </a:r>
            <a:r>
              <a:rPr lang="en-US"/>
              <a:t> se </a:t>
            </a:r>
            <a:r>
              <a:rPr lang="en-US" err="1"/>
              <a:t>realiza</a:t>
            </a:r>
            <a:r>
              <a:rPr lang="en-US"/>
              <a:t> la </a:t>
            </a:r>
            <a:r>
              <a:rPr lang="en-US" err="1"/>
              <a:t>prueba</a:t>
            </a:r>
            <a:r>
              <a:rPr lang="en-US"/>
              <a:t> de la </a:t>
            </a:r>
            <a:r>
              <a:rPr lang="en-US" err="1"/>
              <a:t>razón</a:t>
            </a:r>
            <a:r>
              <a:rPr lang="en-US"/>
              <a:t> </a:t>
            </a:r>
            <a:r>
              <a:rPr lang="en-US" err="1"/>
              <a:t>mínima</a:t>
            </a:r>
            <a:r>
              <a:rPr lang="en-US"/>
              <a:t> solo para las variables </a:t>
            </a:r>
            <a:r>
              <a:rPr lang="en-US" err="1"/>
              <a:t>básicas</a:t>
            </a:r>
            <a:r>
              <a:rPr lang="en-US"/>
              <a:t> con </a:t>
            </a:r>
            <a:r>
              <a:rPr lang="en-US" err="1"/>
              <a:t>dirección</a:t>
            </a:r>
            <a:r>
              <a:rPr lang="en-US"/>
              <a:t> de </a:t>
            </a:r>
            <a:r>
              <a:rPr lang="en-US" err="1"/>
              <a:t>movimiento</a:t>
            </a:r>
            <a:r>
              <a:rPr lang="en-US"/>
              <a:t> </a:t>
            </a:r>
            <a:r>
              <a:rPr lang="en-US" err="1"/>
              <a:t>negativa</a:t>
            </a:r>
            <a:r>
              <a:rPr lang="en-US"/>
              <a:t>?</a:t>
            </a:r>
          </a:p>
          <a:p>
            <a:r>
              <a:rPr lang="en-US"/>
              <a:t>¿</a:t>
            </a:r>
            <a:r>
              <a:rPr lang="en-US" err="1"/>
              <a:t>Cómo</a:t>
            </a:r>
            <a:r>
              <a:rPr lang="en-US"/>
              <a:t> se </a:t>
            </a:r>
            <a:r>
              <a:rPr lang="en-US" err="1"/>
              <a:t>determina</a:t>
            </a:r>
            <a:r>
              <a:rPr lang="en-US"/>
              <a:t> </a:t>
            </a:r>
            <a:r>
              <a:rPr lang="en-US" err="1"/>
              <a:t>cuál</a:t>
            </a:r>
            <a:r>
              <a:rPr lang="en-US"/>
              <a:t> variable sale de la base?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36278"/>
      </p:ext>
    </p:extLst>
  </p:cSld>
  <p:clrMapOvr>
    <a:masterClrMapping/>
  </p:clrMapOvr>
</p:sld>
</file>

<file path=ppt/theme/theme1.xml><?xml version="1.0" encoding="utf-8"?>
<a:theme xmlns:a="http://schemas.openxmlformats.org/drawingml/2006/main" name="Portada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erpo con título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erpo con título y subtítulo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346</Words>
  <Application>Microsoft Macintosh PowerPoint</Application>
  <PresentationFormat>Presentación en pantalla (4:3)</PresentationFormat>
  <Paragraphs>151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Calibri</vt:lpstr>
      <vt:lpstr>Cambria Math</vt:lpstr>
      <vt:lpstr>Carlito</vt:lpstr>
      <vt:lpstr>Trebuchet MS</vt:lpstr>
      <vt:lpstr>Portada</vt:lpstr>
      <vt:lpstr>Cuerpo con título</vt:lpstr>
      <vt:lpstr>Cuerpo con título y subtítulo</vt:lpstr>
      <vt:lpstr>Presentación de PowerPoint</vt:lpstr>
      <vt:lpstr>Formulación  </vt:lpstr>
      <vt:lpstr>Región Factible  </vt:lpstr>
      <vt:lpstr>Iteraciones Simplex  </vt:lpstr>
      <vt:lpstr>Preguntas de calentamiento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Angelica Avalo Azcarate</dc:creator>
  <cp:lastModifiedBy>Santiago Bobadilla</cp:lastModifiedBy>
  <cp:revision>5</cp:revision>
  <dcterms:created xsi:type="dcterms:W3CDTF">2018-07-26T23:03:23Z</dcterms:created>
  <dcterms:modified xsi:type="dcterms:W3CDTF">2025-10-01T19:33:38Z</dcterms:modified>
</cp:coreProperties>
</file>