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8288000" cy="10287000"/>
  <p:notesSz cx="6858000" cy="9144000"/>
  <p:embeddedFontLst>
    <p:embeddedFont>
      <p:font typeface="Cy Grotesk Key Semi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203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asitshakya789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1"/>
          <p:cNvSpPr txBox="1"/>
          <p:nvPr/>
        </p:nvSpPr>
        <p:spPr>
          <a:xfrm>
            <a:off x="152400" y="952500"/>
            <a:ext cx="17449800" cy="1356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83"/>
              </a:lnSpc>
            </a:pPr>
            <a:r>
              <a:rPr lang="en-US" sz="6600" b="1" i="0" u="none" strike="noStrike" kern="100" baseline="0" dirty="0">
                <a:solidFill>
                  <a:srgbClr val="00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Face Recognition System Using CNN</a:t>
            </a:r>
            <a:endParaRPr lang="en-US" sz="6600" b="1" dirty="0">
              <a:solidFill>
                <a:srgbClr val="00FF99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07B948-D0EC-FE93-31F3-223A7AE21C6E}"/>
              </a:ext>
            </a:extLst>
          </p:cNvPr>
          <p:cNvSpPr txBox="1">
            <a:spLocks/>
          </p:cNvSpPr>
          <p:nvPr/>
        </p:nvSpPr>
        <p:spPr>
          <a:xfrm>
            <a:off x="152400" y="3078626"/>
            <a:ext cx="18135600" cy="72083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3600" kern="1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3600" b="1" kern="1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4800" b="1" kern="100" dirty="0">
                <a:solidFill>
                  <a:srgbClr val="00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IN" sz="4800" kern="100" dirty="0">
                <a:solidFill>
                  <a:srgbClr val="00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Project Presentation</a:t>
            </a:r>
          </a:p>
          <a:p>
            <a:endParaRPr lang="en-IN" sz="3600" kern="1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IN" sz="3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Innovators United</a:t>
            </a:r>
          </a:p>
          <a:p>
            <a:pPr marL="0" indent="0">
              <a:buFont typeface="Arial" pitchFamily="34" charset="0"/>
              <a:buNone/>
            </a:pPr>
            <a:endParaRPr lang="en-IN" sz="3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sz="3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Font typeface="Arial" pitchFamily="34" charset="0"/>
              <a:buNone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Asit Kumar</a:t>
            </a:r>
          </a:p>
          <a:p>
            <a:pPr marL="0" indent="0">
              <a:buFont typeface="Arial" pitchFamily="34" charset="0"/>
              <a:buNone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Dheeraj Kumar</a:t>
            </a:r>
          </a:p>
          <a:p>
            <a:pPr marL="0" indent="0">
              <a:buFont typeface="Arial" pitchFamily="34" charset="0"/>
              <a:buNone/>
            </a:pP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</a:t>
            </a:r>
          </a:p>
          <a:p>
            <a:endParaRPr lang="en-IN" sz="36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sz="3600" kern="1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19" name="Picture 18" descr="A person with a glowing face&#10;&#10;Description automatically generated with medium confidence">
            <a:extLst>
              <a:ext uri="{FF2B5EF4-FFF2-40B4-BE49-F238E27FC236}">
                <a16:creationId xmlns:a16="http://schemas.microsoft.com/office/drawing/2014/main" id="{E965A786-8F87-139F-3887-50AE0E186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110" y="1485900"/>
            <a:ext cx="7577205" cy="8112275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0892127" y="9139627"/>
            <a:ext cx="6367173" cy="118673"/>
            <a:chOff x="0" y="0"/>
            <a:chExt cx="1676951" cy="312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76951" cy="31255"/>
            </a:xfrm>
            <a:custGeom>
              <a:avLst/>
              <a:gdLst/>
              <a:ahLst/>
              <a:cxnLst/>
              <a:rect l="l" t="t" r="r" b="b"/>
              <a:pathLst>
                <a:path w="1676951" h="31255">
                  <a:moveTo>
                    <a:pt x="0" y="0"/>
                  </a:moveTo>
                  <a:lnTo>
                    <a:pt x="1676951" y="0"/>
                  </a:lnTo>
                  <a:lnTo>
                    <a:pt x="1676951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676951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2718" y="735307"/>
            <a:ext cx="823408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US" sz="8400" b="1" dirty="0">
                <a:solidFill>
                  <a:srgbClr val="7030A0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Introduction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7F24F33-EBB2-D6D7-B3C6-565B2D09C7D3}"/>
              </a:ext>
            </a:extLst>
          </p:cNvPr>
          <p:cNvSpPr txBox="1">
            <a:spLocks/>
          </p:cNvSpPr>
          <p:nvPr/>
        </p:nvSpPr>
        <p:spPr>
          <a:xfrm>
            <a:off x="741573" y="2256869"/>
            <a:ext cx="9926427" cy="75291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Face Recognition: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Biometric technology that identifies individuals using facial features.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applications: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surveillance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/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systems (e.g., airport security, surveillance cameras)</a:t>
            </a:r>
          </a:p>
          <a:p>
            <a:pPr lvl="1"/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devices (e.g., smartphones)</a:t>
            </a:r>
          </a:p>
          <a:p>
            <a:pPr lvl="1"/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tagging (e.g., Facebook, Instagram)</a:t>
            </a: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1"/>
          <p:cNvSpPr txBox="1"/>
          <p:nvPr/>
        </p:nvSpPr>
        <p:spPr>
          <a:xfrm>
            <a:off x="533400" y="723900"/>
            <a:ext cx="7852312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IN" sz="8400" b="1" dirty="0">
                <a:solidFill>
                  <a:srgbClr val="7030A0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Objective </a:t>
            </a:r>
            <a:endParaRPr lang="en-US" sz="8400" b="1" dirty="0">
              <a:solidFill>
                <a:srgbClr val="7030A0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9372600" y="8291599"/>
            <a:ext cx="9003239" cy="1288229"/>
            <a:chOff x="0" y="-28575"/>
            <a:chExt cx="2371223" cy="339282"/>
          </a:xfrm>
        </p:grpSpPr>
        <p:sp>
          <p:nvSpPr>
            <p:cNvPr id="16" name="Freeform 16"/>
            <p:cNvSpPr/>
            <p:nvPr/>
          </p:nvSpPr>
          <p:spPr>
            <a:xfrm>
              <a:off x="164596" y="279452"/>
              <a:ext cx="2206627" cy="31255"/>
            </a:xfrm>
            <a:custGeom>
              <a:avLst/>
              <a:gdLst/>
              <a:ahLst/>
              <a:cxnLst/>
              <a:rect l="l" t="t" r="r" b="b"/>
              <a:pathLst>
                <a:path w="2206627" h="31255">
                  <a:moveTo>
                    <a:pt x="0" y="0"/>
                  </a:moveTo>
                  <a:lnTo>
                    <a:pt x="2206627" y="0"/>
                  </a:lnTo>
                  <a:lnTo>
                    <a:pt x="2206627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206627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5A46CD-C225-7C68-1896-995D754CAE4C}"/>
              </a:ext>
            </a:extLst>
          </p:cNvPr>
          <p:cNvSpPr txBox="1">
            <a:spLocks/>
          </p:cNvSpPr>
          <p:nvPr/>
        </p:nvSpPr>
        <p:spPr>
          <a:xfrm>
            <a:off x="685800" y="2563490"/>
            <a:ext cx="9205385" cy="67440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Main Objectives:</a:t>
            </a:r>
          </a:p>
          <a:p>
            <a:pPr marL="0" indent="0">
              <a:buNone/>
            </a:pPr>
            <a:endParaRPr lang="en-IN" b="1" kern="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Develop a real-time face recognition system using CNN techniques.</a:t>
            </a: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Achieve high accuracy in recognizing faces from a live video feed.</a:t>
            </a: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Implement additional features such as age estimation.</a:t>
            </a:r>
          </a:p>
          <a:p>
            <a:pPr marL="457200" lvl="1" indent="0">
              <a:buFont typeface="Arial" pitchFamily="34" charset="0"/>
              <a:buNone/>
            </a:pPr>
            <a:endParaRPr lang="en-US" sz="3200" kern="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Significance:</a:t>
            </a: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Enhance user experience in security and social applications.</a:t>
            </a:r>
          </a:p>
        </p:txBody>
      </p:sp>
      <p:pic>
        <p:nvPicPr>
          <p:cNvPr id="23" name="Picture 22" descr="A person's face with a circuit board&#10;&#10;Description automatically generated">
            <a:extLst>
              <a:ext uri="{FF2B5EF4-FFF2-40B4-BE49-F238E27FC236}">
                <a16:creationId xmlns:a16="http://schemas.microsoft.com/office/drawing/2014/main" id="{3084F1A7-9DF8-C718-82A8-66C239AE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552" y="1513844"/>
            <a:ext cx="8242684" cy="82426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5800" y="828132"/>
            <a:ext cx="123063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US" sz="8400" b="1" dirty="0">
                <a:solidFill>
                  <a:srgbClr val="7030A0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Technology Stack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5A45A7E-FCE7-FE41-A5F6-6EBD57C47928}"/>
              </a:ext>
            </a:extLst>
          </p:cNvPr>
          <p:cNvSpPr txBox="1">
            <a:spLocks/>
          </p:cNvSpPr>
          <p:nvPr/>
        </p:nvSpPr>
        <p:spPr>
          <a:xfrm>
            <a:off x="1905000" y="3162300"/>
            <a:ext cx="16078200" cy="62965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IN" sz="3600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Programming Language:</a:t>
            </a:r>
            <a:r>
              <a:rPr lang="en-IN" sz="36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 Python</a:t>
            </a:r>
          </a:p>
          <a:p>
            <a:endParaRPr lang="en-IN" sz="3600" kern="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3600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Libraries Used:</a:t>
            </a:r>
          </a:p>
          <a:p>
            <a:pPr marL="0" indent="0">
              <a:buNone/>
            </a:pPr>
            <a:endParaRPr lang="en-IN" sz="3600" b="1" kern="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3600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OpenCV:</a:t>
            </a:r>
            <a:r>
              <a:rPr lang="en-US" sz="36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 For image processing and video capturing.</a:t>
            </a:r>
          </a:p>
          <a:p>
            <a:pPr lvl="1"/>
            <a:r>
              <a:rPr lang="en-US" sz="3600" b="1" kern="1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face_recognition</a:t>
            </a:r>
            <a:r>
              <a:rPr lang="en-US" sz="3600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sz="36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 For face detection and encoding.</a:t>
            </a:r>
          </a:p>
          <a:p>
            <a:pPr lvl="1"/>
            <a:r>
              <a:rPr lang="en-US" sz="3600" b="1" kern="1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DeepFace</a:t>
            </a:r>
            <a:r>
              <a:rPr lang="en-US" sz="3600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:</a:t>
            </a:r>
            <a:r>
              <a:rPr lang="en-US" sz="36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 For additional analysis like age estimation.</a:t>
            </a:r>
          </a:p>
          <a:p>
            <a:pPr marL="457200" lvl="1" indent="0">
              <a:buFont typeface="Arial" pitchFamily="34" charset="0"/>
              <a:buNone/>
            </a:pPr>
            <a:endParaRPr lang="en-US" sz="3600" kern="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564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85800" y="658120"/>
            <a:ext cx="15849600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US" sz="8000" b="1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Convolutional Neural Networks (CNN)</a:t>
            </a:r>
            <a:endParaRPr lang="en-US" sz="8000" b="1" dirty="0">
              <a:solidFill>
                <a:srgbClr val="7030A0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603BE91-1154-C075-1407-C9A632725A9C}"/>
              </a:ext>
            </a:extLst>
          </p:cNvPr>
          <p:cNvSpPr txBox="1">
            <a:spLocks/>
          </p:cNvSpPr>
          <p:nvPr/>
        </p:nvSpPr>
        <p:spPr>
          <a:xfrm>
            <a:off x="852948" y="3771900"/>
            <a:ext cx="8839200" cy="512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Convolutional Neural Networks (CNNs) are a class of deep learning algorithms commonly used in face recognition due to their ability to automatically learn hierarchical features from images</a:t>
            </a:r>
          </a:p>
        </p:txBody>
      </p:sp>
      <p:pic>
        <p:nvPicPr>
          <p:cNvPr id="25" name="Picture 24" descr="3D art of a person">
            <a:extLst>
              <a:ext uri="{FF2B5EF4-FFF2-40B4-BE49-F238E27FC236}">
                <a16:creationId xmlns:a16="http://schemas.microsoft.com/office/drawing/2014/main" id="{5551A881-139B-8DF6-3DC9-B1BCC4291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10225548" y="3162300"/>
            <a:ext cx="7529052" cy="66189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819400" y="1213959"/>
            <a:ext cx="131826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US" sz="8400" b="1" dirty="0">
                <a:solidFill>
                  <a:srgbClr val="7030A0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CNN Architecture</a:t>
            </a:r>
            <a:endParaRPr lang="en-US" sz="8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diagram of a network&#10;&#10;Description automatically generated">
            <a:extLst>
              <a:ext uri="{FF2B5EF4-FFF2-40B4-BE49-F238E27FC236}">
                <a16:creationId xmlns:a16="http://schemas.microsoft.com/office/drawing/2014/main" id="{36CC8A79-3994-24A8-61EF-32A01E13AE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38068"/>
            <a:ext cx="8610600" cy="61863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AE4721-A9D3-FDF3-4045-EE9FACE35FE6}"/>
              </a:ext>
            </a:extLst>
          </p:cNvPr>
          <p:cNvSpPr txBox="1"/>
          <p:nvPr/>
        </p:nvSpPr>
        <p:spPr>
          <a:xfrm>
            <a:off x="9178413" y="3192272"/>
            <a:ext cx="89916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Layers:- 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patterns like edges, textures, or more complex features in higher layers.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Layers:- </a:t>
            </a: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spatial dimensions of the representation to decrease computation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Layers:</a:t>
            </a:r>
            <a:r>
              <a:rPr lang="en-US" sz="3200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US" sz="320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 the output from previous layers and connect every neuron to every other neuron.</a:t>
            </a:r>
            <a:endParaRPr lang="en-IN" sz="3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0" name="Group 10"/>
          <p:cNvGrpSpPr/>
          <p:nvPr/>
        </p:nvGrpSpPr>
        <p:grpSpPr>
          <a:xfrm>
            <a:off x="10892838" y="2520315"/>
            <a:ext cx="6366462" cy="7766685"/>
            <a:chOff x="0" y="0"/>
            <a:chExt cx="986332" cy="12032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6332" cy="1203263"/>
            </a:xfrm>
            <a:custGeom>
              <a:avLst/>
              <a:gdLst/>
              <a:ahLst/>
              <a:cxnLst/>
              <a:rect l="l" t="t" r="r" b="b"/>
              <a:pathLst>
                <a:path w="986332" h="1203263">
                  <a:moveTo>
                    <a:pt x="0" y="0"/>
                  </a:moveTo>
                  <a:lnTo>
                    <a:pt x="986332" y="0"/>
                  </a:lnTo>
                  <a:lnTo>
                    <a:pt x="986332" y="1203263"/>
                  </a:lnTo>
                  <a:lnTo>
                    <a:pt x="0" y="1203263"/>
                  </a:lnTo>
                  <a:close/>
                </a:path>
              </a:pathLst>
            </a:custGeom>
            <a:blipFill>
              <a:blip r:embed="rId3"/>
              <a:stretch>
                <a:fillRect l="-56709" r="-26396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028700" y="1040454"/>
            <a:ext cx="107823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US" sz="8400" b="1" i="0" u="none" strike="noStrike" kern="100" baseline="0" dirty="0">
                <a:solidFill>
                  <a:srgbClr val="7030A0"/>
                </a:solidFill>
                <a:latin typeface="Cy Grotesk Key Semi-Bold"/>
                <a:sym typeface="Cy Grotesk Key Semi-Bold"/>
              </a:rPr>
              <a:t>Data Preparation</a:t>
            </a:r>
            <a:endParaRPr lang="en-US" sz="8400" b="1" dirty="0">
              <a:solidFill>
                <a:srgbClr val="7030A0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580794E-7F70-2A02-982C-4A408626CCBE}"/>
              </a:ext>
            </a:extLst>
          </p:cNvPr>
          <p:cNvSpPr txBox="1">
            <a:spLocks/>
          </p:cNvSpPr>
          <p:nvPr/>
        </p:nvSpPr>
        <p:spPr>
          <a:xfrm>
            <a:off x="1219200" y="2644474"/>
            <a:ext cx="7543800" cy="72009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Loading Images:</a:t>
            </a:r>
          </a:p>
          <a:p>
            <a:pPr lvl="1"/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Use </a:t>
            </a:r>
            <a:r>
              <a:rPr lang="en-US" b="1" kern="1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face_recognition.load_image_file</a:t>
            </a:r>
            <a:r>
              <a:rPr lang="en-US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()</a:t>
            </a:r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 to load images of known individuals.</a:t>
            </a:r>
          </a:p>
          <a:p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Encoding Faces:</a:t>
            </a:r>
          </a:p>
          <a:p>
            <a:pPr lvl="1"/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Generate face encodings using </a:t>
            </a:r>
            <a:r>
              <a:rPr lang="en-US" b="1" kern="100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face_recognition.face_encodings</a:t>
            </a:r>
            <a:r>
              <a:rPr lang="en-US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()</a:t>
            </a:r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, which converts images into numerical representations.</a:t>
            </a:r>
          </a:p>
          <a:p>
            <a:r>
              <a:rPr lang="en-IN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Known Faces:</a:t>
            </a:r>
          </a:p>
          <a:p>
            <a:pPr lvl="1"/>
            <a:r>
              <a:rPr lang="en-US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List the known individuals whose faces are encoded (e.g., Asit, Dheeraj, etc.).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6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028700" y="758632"/>
            <a:ext cx="10172700" cy="1117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 algn="l">
              <a:lnSpc>
                <a:spcPts val="8652"/>
              </a:lnSpc>
              <a:buFont typeface="Wingdings" panose="05000000000000000000" pitchFamily="2" charset="2"/>
              <a:buChar char="Ø"/>
            </a:pPr>
            <a:r>
              <a:rPr lang="en-IN" sz="9600" b="1" i="0" u="none" strike="noStrike" kern="100" baseline="0" dirty="0">
                <a:solidFill>
                  <a:srgbClr val="00FF99"/>
                </a:solidFill>
                <a:latin typeface="Times New Roman" panose="02020603050405020304" pitchFamily="18" charset="0"/>
              </a:rPr>
              <a:t>Implementation</a:t>
            </a:r>
            <a:endParaRPr lang="en-US" sz="8400" b="1" dirty="0">
              <a:solidFill>
                <a:srgbClr val="00FF99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6D4BF4C-F40B-7A82-428B-92487990735D}"/>
              </a:ext>
            </a:extLst>
          </p:cNvPr>
          <p:cNvSpPr txBox="1">
            <a:spLocks/>
          </p:cNvSpPr>
          <p:nvPr/>
        </p:nvSpPr>
        <p:spPr>
          <a:xfrm>
            <a:off x="457200" y="2781300"/>
            <a:ext cx="12496800" cy="49985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3200" b="1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Key Code Snippets:</a:t>
            </a: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Display the main logic of the code, focusing on:</a:t>
            </a:r>
          </a:p>
          <a:p>
            <a:pPr lvl="1"/>
            <a:r>
              <a:rPr lang="en-IN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Loading and encoding faces</a:t>
            </a: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Capturing video and detecting faces</a:t>
            </a:r>
          </a:p>
          <a:p>
            <a:pPr lvl="1"/>
            <a:r>
              <a:rPr lang="en-US" sz="3200" kern="1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</a:rPr>
              <a:t>Recognizing faces and displaying results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990600" y="1170517"/>
            <a:ext cx="6721478" cy="1143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400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Thank You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A8529BB-BCF2-E558-F96E-8AD267873F70}"/>
              </a:ext>
            </a:extLst>
          </p:cNvPr>
          <p:cNvSpPr txBox="1">
            <a:spLocks/>
          </p:cNvSpPr>
          <p:nvPr/>
        </p:nvSpPr>
        <p:spPr>
          <a:xfrm>
            <a:off x="533400" y="3086100"/>
            <a:ext cx="12649200" cy="462290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attention today. </a:t>
            </a:r>
          </a:p>
          <a:p>
            <a:pPr lvl="1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appreciate the opportunity to speak with you about </a:t>
            </a:r>
            <a:r>
              <a:rPr lang="en-US" sz="2800" b="1" i="0" u="none" strike="noStrike" kern="100" baseline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System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I’m now happy to answer any questions you may have. </a:t>
            </a:r>
          </a:p>
          <a:p>
            <a:pPr lvl="1"/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need any further information, please feel free to reach out to me at</a:t>
            </a:r>
          </a:p>
          <a:p>
            <a:pPr lvl="1"/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asitshakya789</a:t>
            </a:r>
          </a:p>
          <a:p>
            <a:pPr lvl="1"/>
            <a:r>
              <a:rPr lang="en-IN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LinkedIn:- </a:t>
            </a:r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Asit </a:t>
            </a:r>
            <a:r>
              <a:rPr lang="en-IN" b="1" i="0" dirty="0" err="1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endParaRPr lang="en-IN" b="1" i="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Email:- </a:t>
            </a: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asitshakya789@gmail.com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Contacts:- +91-6398174441</a:t>
            </a:r>
            <a:endParaRPr lang="en-US" b="1" i="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b="0" i="0" dirty="0">
              <a:solidFill>
                <a:schemeClr val="bg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hearing from you!</a:t>
            </a:r>
            <a:endParaRPr lang="en-US" kern="1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Graphic 18" descr="Angel Face with Solid Fill">
            <a:extLst>
              <a:ext uri="{FF2B5EF4-FFF2-40B4-BE49-F238E27FC236}">
                <a16:creationId xmlns:a16="http://schemas.microsoft.com/office/drawing/2014/main" id="{B240E098-56C0-8918-5780-3447C0179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601" y="4229100"/>
            <a:ext cx="5613503" cy="5613503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433</Words>
  <Application>Microsoft Office PowerPoint</Application>
  <PresentationFormat>Custom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Cy Grotesk Key Semi-Bold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Green and Black Modern Futuristic Artificial Intelligence Presentation</dc:title>
  <dc:creator>Asit Kumar</dc:creator>
  <cp:lastModifiedBy>Asit Kumar</cp:lastModifiedBy>
  <cp:revision>3</cp:revision>
  <dcterms:created xsi:type="dcterms:W3CDTF">2006-08-16T00:00:00Z</dcterms:created>
  <dcterms:modified xsi:type="dcterms:W3CDTF">2024-11-28T13:47:58Z</dcterms:modified>
  <dc:identifier>DAGXwtuf0vg</dc:identifier>
</cp:coreProperties>
</file>