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D83B01"/>
    <a:srgbClr val="9BC9EF"/>
    <a:srgbClr val="B83B1D"/>
    <a:srgbClr val="D7D7D7"/>
    <a:srgbClr val="C8C8C8"/>
    <a:srgbClr val="DD462F"/>
    <a:srgbClr val="898E8C"/>
    <a:srgbClr val="DFCCBE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1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2008.igem.org/Team:NTU-Singapore/Acknowledgement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dfreephotos.com/other-landscapes/car-driving-along-the-beach.jpg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xicfandomsandhatedoms.miraheze.org/wiki/Muscle_Car_Fando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jboilermaker/used-cars-prices-using-xgboost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6687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cars/sports-car-backside.jpg.php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>
            <a:normAutofit/>
            <a:scene3d>
              <a:camera prst="perspectiveRigh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MECHINE LEARNING USING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FD1A4-959C-46B4-9A6C-CDE830FE43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2" t="11069" r="18883" b="8666"/>
          <a:stretch/>
        </p:blipFill>
        <p:spPr>
          <a:xfrm>
            <a:off x="2991774" y="3762619"/>
            <a:ext cx="1411550" cy="1287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6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2BA657-199E-4812-B534-3F39252E908B}"/>
              </a:ext>
            </a:extLst>
          </p:cNvPr>
          <p:cNvSpPr txBox="1"/>
          <p:nvPr/>
        </p:nvSpPr>
        <p:spPr>
          <a:xfrm>
            <a:off x="276224" y="647700"/>
            <a:ext cx="4410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r>
              <a:rPr lang="en-US" sz="3200" b="1" baseline="30000" dirty="0"/>
              <a:t>nd</a:t>
            </a:r>
            <a:r>
              <a:rPr lang="en-US" sz="3200" b="1" dirty="0"/>
              <a:t>  SEMESTER  Project-Work Details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C201D-1519-479D-A681-D8C8D345D7C9}"/>
              </a:ext>
            </a:extLst>
          </p:cNvPr>
          <p:cNvSpPr txBox="1"/>
          <p:nvPr/>
        </p:nvSpPr>
        <p:spPr>
          <a:xfrm>
            <a:off x="6096000" y="452095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TOPIC NAME : : 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OLD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CAR VALUE PREDICTOR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36F07-8F92-4559-8C72-9EFA84FB33F9}"/>
              </a:ext>
            </a:extLst>
          </p:cNvPr>
          <p:cNvSpPr txBox="1"/>
          <p:nvPr/>
        </p:nvSpPr>
        <p:spPr>
          <a:xfrm>
            <a:off x="7284128" y="4847662"/>
            <a:ext cx="371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BY :-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Asit Ghosh</a:t>
            </a:r>
          </a:p>
          <a:p>
            <a:r>
              <a:rPr lang="en-US" b="1" dirty="0">
                <a:solidFill>
                  <a:srgbClr val="FF0000"/>
                </a:solidFill>
              </a:rPr>
              <a:t>REG. NO. :-     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200301120041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D2FEA-DB83-4E4F-8F18-76EDFF1878B5}"/>
              </a:ext>
            </a:extLst>
          </p:cNvPr>
          <p:cNvSpPr txBox="1"/>
          <p:nvPr/>
        </p:nvSpPr>
        <p:spPr>
          <a:xfrm>
            <a:off x="6667131" y="5728368"/>
            <a:ext cx="545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BC9EF"/>
                </a:solidFill>
              </a:rPr>
              <a:t>SUBMITTED TO : : 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Mamata Garanayak ma’am</a:t>
            </a:r>
            <a:endParaRPr lang="en-IN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8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6F43-C6EC-45E3-9811-0C75D57D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CAR VALUE PREDICTOR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8F633-3936-489E-B7A3-148E90DC1575}"/>
              </a:ext>
            </a:extLst>
          </p:cNvPr>
          <p:cNvSpPr txBox="1"/>
          <p:nvPr/>
        </p:nvSpPr>
        <p:spPr>
          <a:xfrm>
            <a:off x="1882066" y="1793289"/>
            <a:ext cx="5264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The points we need to discuss</a:t>
            </a:r>
            <a:endParaRPr lang="en-I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89359-70B9-41B1-B504-F7F30C92AC41}"/>
              </a:ext>
            </a:extLst>
          </p:cNvPr>
          <p:cNvSpPr txBox="1"/>
          <p:nvPr/>
        </p:nvSpPr>
        <p:spPr>
          <a:xfrm>
            <a:off x="4611117" y="3199346"/>
            <a:ext cx="6761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problems solved by using this project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Users of this project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Collection of data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64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96B7A-8389-4ADA-87E0-8CF8FE5F8806}"/>
              </a:ext>
            </a:extLst>
          </p:cNvPr>
          <p:cNvSpPr txBox="1"/>
          <p:nvPr/>
        </p:nvSpPr>
        <p:spPr>
          <a:xfrm>
            <a:off x="2006353" y="683581"/>
            <a:ext cx="5628443" cy="584775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PROBLEMS</a:t>
            </a:r>
            <a:endParaRPr lang="en-IN" sz="3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3C491-183D-43D0-B0C9-36419D9F4338}"/>
              </a:ext>
            </a:extLst>
          </p:cNvPr>
          <p:cNvSpPr txBox="1"/>
          <p:nvPr/>
        </p:nvSpPr>
        <p:spPr>
          <a:xfrm>
            <a:off x="1771650" y="1828800"/>
            <a:ext cx="10420350" cy="4093428"/>
          </a:xfrm>
          <a:prstGeom prst="rect">
            <a:avLst/>
          </a:prstGeom>
          <a:blipFill dpi="0" rotWithShape="1">
            <a:blip r:embed="rId3">
              <a:alphaModFix amt="9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charter"/>
              </a:rPr>
              <a:t>The prices of new cars in the industry is fixed by the manufacturer with some additional costs incurred by the Government in the form of taxes.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charter"/>
              </a:rPr>
              <a:t>So, customers buying a new car can be assured of the money they invest to be worthy.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charter"/>
              </a:rPr>
              <a:t> But due to the increased price of new cars and the incapability of customers to buy new cars due to the lack of funds, used cars sales are on a global increase .</a:t>
            </a:r>
            <a:endParaRPr lang="en-US" sz="2000" b="1" dirty="0">
              <a:latin typeface="char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b="1" i="0" dirty="0">
              <a:effectLst/>
              <a:latin typeface="char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charter"/>
              </a:rPr>
              <a:t>There is a need for a used car price prediction system to effectively determine the worthiness of the car using a variety of features.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charter"/>
              </a:rPr>
              <a:t>Even though there are websites that offers this service, their prediction method may not be the best.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charter"/>
              </a:rPr>
              <a:t> Besides, different models and systems may contribute on predicting power for a used car’s actual market value.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charter"/>
              </a:rPr>
              <a:t>It is important to know their actual market value while both buying and selling.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2805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F8C03B-1421-4B03-9230-FF1BB17E8496}"/>
              </a:ext>
            </a:extLst>
          </p:cNvPr>
          <p:cNvSpPr txBox="1"/>
          <p:nvPr/>
        </p:nvSpPr>
        <p:spPr>
          <a:xfrm>
            <a:off x="1519237" y="542925"/>
            <a:ext cx="2314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292929"/>
                </a:solidFill>
                <a:effectLst/>
                <a:latin typeface="sohne"/>
              </a:rPr>
              <a:t>The Client</a:t>
            </a:r>
            <a:endParaRPr lang="en-IN" sz="2800" b="0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A233C-970E-4010-9FEA-F242F62B66BF}"/>
              </a:ext>
            </a:extLst>
          </p:cNvPr>
          <p:cNvSpPr txBox="1"/>
          <p:nvPr/>
        </p:nvSpPr>
        <p:spPr>
          <a:xfrm>
            <a:off x="1676400" y="1026110"/>
            <a:ext cx="636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be able to predict used cars market value can help both buyers and sellers.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74202-4D7D-4644-BB80-EFD76BE207B9}"/>
              </a:ext>
            </a:extLst>
          </p:cNvPr>
          <p:cNvSpPr txBox="1"/>
          <p:nvPr/>
        </p:nvSpPr>
        <p:spPr>
          <a:xfrm>
            <a:off x="1947862" y="1838325"/>
            <a:ext cx="9596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Used car sellers (dealers):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They are one of the biggest target group that can be interested in results of this study.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 used car sellers better understand what makes a car desirable, what the important features are for a used car, then they may consider this knowledge and offer a better service.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36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6F2AC6-F215-4740-9D92-0104EF857CC6}"/>
              </a:ext>
            </a:extLst>
          </p:cNvPr>
          <p:cNvSpPr txBox="1"/>
          <p:nvPr/>
        </p:nvSpPr>
        <p:spPr>
          <a:xfrm>
            <a:off x="1962150" y="605135"/>
            <a:ext cx="375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NEEDED DATA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5DD23-1074-4246-BD92-B9DC939EC9D4}"/>
              </a:ext>
            </a:extLst>
          </p:cNvPr>
          <p:cNvSpPr txBox="1"/>
          <p:nvPr/>
        </p:nvSpPr>
        <p:spPr>
          <a:xfrm>
            <a:off x="2438400" y="1297989"/>
            <a:ext cx="5876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required data set downloaded from github.com</a:t>
            </a:r>
          </a:p>
          <a:p>
            <a:r>
              <a:rPr lang="en-US" dirty="0"/>
              <a:t>And the  link was :-</a:t>
            </a:r>
          </a:p>
          <a:p>
            <a:r>
              <a:rPr lang="en-IN" dirty="0"/>
              <a:t>  </a:t>
            </a:r>
            <a:r>
              <a:rPr lang="en-IN" dirty="0">
                <a:hlinkClick r:id="rId3"/>
              </a:rPr>
              <a:t>https://www.kaggle.com/mjboilermaker/used-cars-prices-using-xgboost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BF20A-5066-4EBC-B482-9E298D062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49" y="3429000"/>
            <a:ext cx="10114441" cy="272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9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1548-6F30-4A65-89C3-66B5EAFB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we follow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08C5-E4CC-4706-96E7-8FCFBF25AB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8775" y="1325880"/>
            <a:ext cx="10076688" cy="43891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Import required libraries </a:t>
            </a:r>
            <a:r>
              <a:rPr lang="en-US" sz="3200" dirty="0">
                <a:highlight>
                  <a:srgbClr val="00FFFF"/>
                </a:highlight>
              </a:rPr>
              <a:t>-&gt;  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check dataset ( if any issue is present )   </a:t>
            </a:r>
            <a:r>
              <a:rPr lang="en-US" sz="3200" dirty="0">
                <a:highlight>
                  <a:srgbClr val="00FFFF"/>
                </a:highlight>
              </a:rPr>
              <a:t>-&gt;</a:t>
            </a:r>
            <a:r>
              <a:rPr lang="en-US" sz="3200" dirty="0"/>
              <a:t>  </a:t>
            </a:r>
            <a:r>
              <a:rPr lang="en-US" sz="3200" dirty="0">
                <a:solidFill>
                  <a:srgbClr val="92D050"/>
                </a:solidFill>
              </a:rPr>
              <a:t>solve the issues </a:t>
            </a:r>
            <a:r>
              <a:rPr lang="en-US" sz="3200" dirty="0">
                <a:highlight>
                  <a:srgbClr val="00FFFF"/>
                </a:highlight>
              </a:rPr>
              <a:t>-&gt;</a:t>
            </a:r>
          </a:p>
          <a:p>
            <a:r>
              <a:rPr lang="en-US" sz="3200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data  visualization </a:t>
            </a:r>
            <a:r>
              <a:rPr lang="en-US" sz="3200" dirty="0">
                <a:highlight>
                  <a:srgbClr val="00FFFF"/>
                </a:highlight>
              </a:rPr>
              <a:t>-&gt;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create the model </a:t>
            </a:r>
            <a:r>
              <a:rPr lang="en-US" sz="3200" dirty="0">
                <a:highlight>
                  <a:srgbClr val="00FFFF"/>
                </a:highlight>
              </a:rPr>
              <a:t>-&gt;</a:t>
            </a:r>
            <a:r>
              <a:rPr lang="en-US" sz="3200" dirty="0"/>
              <a:t> </a:t>
            </a:r>
          </a:p>
          <a:p>
            <a:r>
              <a:rPr lang="en-US" sz="3200" dirty="0">
                <a:solidFill>
                  <a:srgbClr val="D83B01"/>
                </a:solidFill>
              </a:rPr>
              <a:t>predict the value</a:t>
            </a:r>
            <a:endParaRPr lang="en-IN" sz="3200" dirty="0">
              <a:solidFill>
                <a:srgbClr val="D83B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1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C335-1D61-4017-83C9-2FF0EACE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Check Dataset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689BA-FAC6-4BE6-9802-15E3C0CE7CD4}"/>
              </a:ext>
            </a:extLst>
          </p:cNvPr>
          <p:cNvSpPr txBox="1"/>
          <p:nvPr/>
        </p:nvSpPr>
        <p:spPr>
          <a:xfrm>
            <a:off x="1457324" y="1533525"/>
            <a:ext cx="108680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Step_1 :-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check is there any null value present or not.</a:t>
            </a:r>
          </a:p>
          <a:p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Step_2 :- </a:t>
            </a:r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find out the symbols, which was present in dataset or       </a:t>
            </a:r>
          </a:p>
          <a:p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make some issue.</a:t>
            </a:r>
          </a:p>
          <a:p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Step_3 :-</a:t>
            </a:r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convert string to integer which was required for </a:t>
            </a:r>
          </a:p>
          <a:p>
            <a:r>
              <a:rPr lang="en-I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model formation.</a:t>
            </a:r>
          </a:p>
          <a:p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2DC47-32F9-429F-94D6-FF15ABAF28D3}"/>
              </a:ext>
            </a:extLst>
          </p:cNvPr>
          <p:cNvSpPr txBox="1"/>
          <p:nvPr/>
        </p:nvSpPr>
        <p:spPr>
          <a:xfrm>
            <a:off x="2476499" y="3980348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92D050"/>
                </a:solidFill>
              </a:rPr>
              <a:t>SOLVE THE ISSUES</a:t>
            </a:r>
            <a:endParaRPr lang="en-IN" sz="2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3015D-2706-4485-9CFB-34BE62A980C8}"/>
              </a:ext>
            </a:extLst>
          </p:cNvPr>
          <p:cNvSpPr txBox="1"/>
          <p:nvPr/>
        </p:nvSpPr>
        <p:spPr>
          <a:xfrm>
            <a:off x="3686175" y="4539645"/>
            <a:ext cx="8010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Remove the null values</a:t>
            </a: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Replace special characters and symbols</a:t>
            </a: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Make string to integer.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3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40F3-8DDA-433C-B54E-CBA09185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1A58E-581F-462C-95D9-1DFB9186B38A}"/>
              </a:ext>
            </a:extLst>
          </p:cNvPr>
          <p:cNvSpPr txBox="1"/>
          <p:nvPr/>
        </p:nvSpPr>
        <p:spPr>
          <a:xfrm>
            <a:off x="2438400" y="1504950"/>
            <a:ext cx="70675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There are so many different processes for build to the model;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I am using the following method to build the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Linear Regression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Decision Tree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Random Forest Regressor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69562-80DD-4118-B524-474DD983634F}"/>
              </a:ext>
            </a:extLst>
          </p:cNvPr>
          <p:cNvSpPr txBox="1"/>
          <p:nvPr/>
        </p:nvSpPr>
        <p:spPr>
          <a:xfrm>
            <a:off x="1704975" y="342900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RESULT</a:t>
            </a:r>
            <a:endParaRPr lang="en-IN" sz="2800" b="1" i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BE2C2-E66E-4FD8-9ECE-EB4D37A40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4313575"/>
            <a:ext cx="4538663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115C7-1420-410B-AE3A-056522A79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4199275"/>
            <a:ext cx="4672012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17107F-3EBD-4FF2-B7B7-C42FD306B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5848350"/>
            <a:ext cx="5962650" cy="1009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87ABEC-A63F-43CF-832E-3253BC95A08D}"/>
              </a:ext>
            </a:extLst>
          </p:cNvPr>
          <p:cNvSpPr txBox="1"/>
          <p:nvPr/>
        </p:nvSpPr>
        <p:spPr>
          <a:xfrm>
            <a:off x="2085975" y="3944243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Linear Regression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F9A5D-7863-4320-BC0D-686CF755C405}"/>
              </a:ext>
            </a:extLst>
          </p:cNvPr>
          <p:cNvSpPr txBox="1"/>
          <p:nvPr/>
        </p:nvSpPr>
        <p:spPr>
          <a:xfrm>
            <a:off x="6962775" y="3892653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Decision Tree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21D52-761E-406B-9AD3-61B1366E1872}"/>
              </a:ext>
            </a:extLst>
          </p:cNvPr>
          <p:cNvSpPr txBox="1"/>
          <p:nvPr/>
        </p:nvSpPr>
        <p:spPr>
          <a:xfrm>
            <a:off x="4010025" y="5395889"/>
            <a:ext cx="324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Random Forest Regressor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770714"/>
      </p:ext>
    </p:extLst>
  </p:cSld>
  <p:clrMapOvr>
    <a:masterClrMapping/>
  </p:clrMapOvr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 guide</Template>
  <TotalTime>496</TotalTime>
  <Words>469</Words>
  <Application>Microsoft Office PowerPoint</Application>
  <PresentationFormat>Widescreen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Bahnschrift Condensed</vt:lpstr>
      <vt:lpstr>Calibri</vt:lpstr>
      <vt:lpstr>Cambria</vt:lpstr>
      <vt:lpstr>charter</vt:lpstr>
      <vt:lpstr>Segoe UI</vt:lpstr>
      <vt:lpstr>sohne</vt:lpstr>
      <vt:lpstr>Wingdings</vt:lpstr>
      <vt:lpstr>Making Templates Accessible</vt:lpstr>
      <vt:lpstr>MECHINE LEARNING USING PYTHON</vt:lpstr>
      <vt:lpstr>PowerPoint Presentation</vt:lpstr>
      <vt:lpstr>OLD CAR VALUE PREDICTOR</vt:lpstr>
      <vt:lpstr>PowerPoint Presentation</vt:lpstr>
      <vt:lpstr>PowerPoint Presentation</vt:lpstr>
      <vt:lpstr>PowerPoint Presentation</vt:lpstr>
      <vt:lpstr>Steps we follow</vt:lpstr>
      <vt:lpstr>Check Dataset</vt:lpstr>
      <vt:lpstr>MODEL CREATION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Templates Accessible</dc:title>
  <dc:creator>Asit Ghosh</dc:creator>
  <cp:lastModifiedBy>Asit Ghosh</cp:lastModifiedBy>
  <cp:revision>23</cp:revision>
  <dcterms:created xsi:type="dcterms:W3CDTF">2021-06-18T12:15:58Z</dcterms:created>
  <dcterms:modified xsi:type="dcterms:W3CDTF">2021-07-12T16:44:41Z</dcterms:modified>
  <cp:version/>
</cp:coreProperties>
</file>