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13C6-3A9D-470A-A886-6DCD68B3596C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72461-BAA7-435F-830A-D175B9B39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8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98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6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5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3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1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03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285D-061E-4228-8DC5-27523D87338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783772-2405-429B-BC01-7860D5E7C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4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E469-A7B1-C199-0A9E-9D160774A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Super Store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DF068-AAC5-8CFF-AF80-ABB575535CF7}"/>
              </a:ext>
            </a:extLst>
          </p:cNvPr>
          <p:cNvSpPr txBox="1"/>
          <p:nvPr/>
        </p:nvSpPr>
        <p:spPr>
          <a:xfrm>
            <a:off x="6293224" y="4383741"/>
            <a:ext cx="199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By Power BI</a:t>
            </a:r>
          </a:p>
        </p:txBody>
      </p:sp>
    </p:spTree>
    <p:extLst>
      <p:ext uri="{BB962C8B-B14F-4D97-AF65-F5344CB8AC3E}">
        <p14:creationId xmlns:p14="http://schemas.microsoft.com/office/powerpoint/2010/main" val="603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7ACAB-A006-CE2A-D292-126577367EE1}"/>
              </a:ext>
            </a:extLst>
          </p:cNvPr>
          <p:cNvSpPr txBox="1"/>
          <p:nvPr/>
        </p:nvSpPr>
        <p:spPr>
          <a:xfrm>
            <a:off x="2277035" y="986118"/>
            <a:ext cx="58001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dirty="0">
                <a:solidFill>
                  <a:schemeClr val="accent3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18C41-A766-51B8-F7B3-DC3EC02FF11D}"/>
              </a:ext>
            </a:extLst>
          </p:cNvPr>
          <p:cNvSpPr txBox="1"/>
          <p:nvPr/>
        </p:nvSpPr>
        <p:spPr>
          <a:xfrm>
            <a:off x="2026022" y="2228671"/>
            <a:ext cx="71090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contribute to the success of a business by utilizing data analysis technique's specifically  focusing on the series analysis to provide valuable insights and accurate sale forecasting</a:t>
            </a:r>
          </a:p>
        </p:txBody>
      </p:sp>
    </p:spTree>
    <p:extLst>
      <p:ext uri="{BB962C8B-B14F-4D97-AF65-F5344CB8AC3E}">
        <p14:creationId xmlns:p14="http://schemas.microsoft.com/office/powerpoint/2010/main" val="345182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42EAC-6E55-A33C-CAA4-FCFD1E19AE61}"/>
              </a:ext>
            </a:extLst>
          </p:cNvPr>
          <p:cNvSpPr txBox="1"/>
          <p:nvPr/>
        </p:nvSpPr>
        <p:spPr>
          <a:xfrm>
            <a:off x="367553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A6986-3347-B7FA-B904-9B43C0A7DB01}"/>
              </a:ext>
            </a:extLst>
          </p:cNvPr>
          <p:cNvSpPr txBox="1"/>
          <p:nvPr/>
        </p:nvSpPr>
        <p:spPr>
          <a:xfrm>
            <a:off x="2644589" y="369332"/>
            <a:ext cx="67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 objective can be broken down into the following detailed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1FD73-E6A3-138B-B2F8-2B964136CAAF}"/>
              </a:ext>
            </a:extLst>
          </p:cNvPr>
          <p:cNvSpPr txBox="1"/>
          <p:nvPr/>
        </p:nvSpPr>
        <p:spPr>
          <a:xfrm>
            <a:off x="524436" y="738664"/>
            <a:ext cx="9502588" cy="612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1.</a:t>
            </a:r>
            <a:r>
              <a:rPr lang="en-US" sz="2200" dirty="0">
                <a:solidFill>
                  <a:srgbClr val="FF0000"/>
                </a:solidFill>
              </a:rPr>
              <a:t>Dashboard Creation</a:t>
            </a:r>
            <a:r>
              <a:rPr lang="en-US" sz="2200" dirty="0"/>
              <a:t>: Identify the KPIs, design an intuitive and visually appealing dashboard, add interactive visualizations and filtering capabilities to allow users to explore the data at various levels of granularity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2.</a:t>
            </a:r>
            <a:r>
              <a:rPr lang="en-US" sz="2200" dirty="0">
                <a:solidFill>
                  <a:srgbClr val="FFC000"/>
                </a:solidFill>
              </a:rPr>
              <a:t>Data Analysis</a:t>
            </a:r>
            <a:r>
              <a:rPr lang="en-US" sz="2200" dirty="0"/>
              <a:t>: Provide valuable insights to business entities regarding the effectiveness of their sales strategies through visualization and charts.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3.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Sales Forecasting</a:t>
            </a:r>
            <a:r>
              <a:rPr lang="en-US" sz="2200" dirty="0"/>
              <a:t>: Leverage historic data and apply time series to  generate sales forecasts for next 15 days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4.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Actionable Insights and Recommendations</a:t>
            </a:r>
            <a:r>
              <a:rPr lang="en-US" sz="2200" dirty="0"/>
              <a:t>: End goal is to insights and actionable information that can drive strategic decision making and  support the supermarket's goals for growth, efficiency, satisfaction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5410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576263-1842-7843-07DE-89489A90A214}"/>
              </a:ext>
            </a:extLst>
          </p:cNvPr>
          <p:cNvSpPr txBox="1"/>
          <p:nvPr/>
        </p:nvSpPr>
        <p:spPr>
          <a:xfrm>
            <a:off x="3083859" y="268941"/>
            <a:ext cx="42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5FC03-380D-391D-D467-7ACF59514CB5}"/>
              </a:ext>
            </a:extLst>
          </p:cNvPr>
          <p:cNvSpPr txBox="1"/>
          <p:nvPr/>
        </p:nvSpPr>
        <p:spPr>
          <a:xfrm>
            <a:off x="1075765" y="763780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Major insights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CA176-F930-6221-C66A-33979E9D7117}"/>
              </a:ext>
            </a:extLst>
          </p:cNvPr>
          <p:cNvSpPr txBox="1"/>
          <p:nvPr/>
        </p:nvSpPr>
        <p:spPr>
          <a:xfrm>
            <a:off x="2424952" y="3677271"/>
            <a:ext cx="582705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Sales are higher in December and September, while profits peak in December, October, and mid-March.</a:t>
            </a:r>
            <a:endParaRPr lang="en-IN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65B472-0859-8EA8-98DA-C8BE5428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83" y="1266277"/>
            <a:ext cx="86419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sales by payment mode is Cash on Delivery, accounting for 43%.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West side region has the highest sales, contributing 33% of the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are highest in the Consumer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maximum amount of sales is from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California leads in sales among all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9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C6D09-2C82-63C5-16D7-1B65935E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ED7B0-8100-83AB-E288-400976A7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9"/>
            <a:ext cx="12192000" cy="6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4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122</TotalTime>
  <Words>236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Super Store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Sales Analysis</dc:title>
  <dc:creator>Asitkumar Borulkar</dc:creator>
  <cp:lastModifiedBy>Asitkumar Borulkar</cp:lastModifiedBy>
  <cp:revision>2</cp:revision>
  <dcterms:created xsi:type="dcterms:W3CDTF">2024-08-24T09:09:05Z</dcterms:created>
  <dcterms:modified xsi:type="dcterms:W3CDTF">2024-08-24T20:06:05Z</dcterms:modified>
</cp:coreProperties>
</file>