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5749-FD22-421F-A8A3-5B86929FD7F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62040-E65E-4D46-82B2-42A96988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https://www.researchgate.net/publication/372991318_Environmental_pollution_and_its_effect_on_human_health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62040-E65E-4D46-82B2-42A96988A5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2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4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9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7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2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3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2991318_Environmental_pollution_and_its_effect_on_human_healt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n abstract burst of blue and pink">
            <a:extLst>
              <a:ext uri="{FF2B5EF4-FFF2-40B4-BE49-F238E27FC236}">
                <a16:creationId xmlns:a16="http://schemas.microsoft.com/office/drawing/2014/main" id="{07B99545-16F8-0A86-17D1-26B3298935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8D5F9-B5F5-F596-2FDC-F877FA1C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r>
              <a:rPr lang="en-US" sz="6600"/>
              <a:t>Environment </a:t>
            </a:r>
            <a:br>
              <a:rPr lang="en-US" sz="6600"/>
            </a:br>
            <a:r>
              <a:rPr lang="en-US" sz="6600"/>
              <a:t>Pollution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19238-1165-C4B0-2342-423E2CA77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969505" cy="1475177"/>
          </a:xfrm>
        </p:spPr>
        <p:txBody>
          <a:bodyPr>
            <a:normAutofit/>
          </a:bodyPr>
          <a:lstStyle/>
          <a:p>
            <a:r>
              <a:rPr lang="en-US" dirty="0"/>
              <a:t>P.G. Asitha Kanchana</a:t>
            </a:r>
          </a:p>
          <a:p>
            <a:r>
              <a:rPr lang="en-US" dirty="0"/>
              <a:t>S23010526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82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hands holding up signs&#10;&#10;Description automatically generated">
            <a:extLst>
              <a:ext uri="{FF2B5EF4-FFF2-40B4-BE49-F238E27FC236}">
                <a16:creationId xmlns:a16="http://schemas.microsoft.com/office/drawing/2014/main" id="{DB6C4A8F-6D42-700E-41C4-2A86232DF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r="11434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A70B6-9B83-1673-A3D3-F4E21840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8334"/>
            <a:ext cx="4134538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6C59-C789-F40E-286A-006D8FFF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4283239"/>
            <a:ext cx="4134538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The detrimental effects of environmental pollution on human health and ecosystems.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2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29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8F6F8-C238-93C3-ED80-774C61F8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3510"/>
            <a:ext cx="10712445" cy="1268984"/>
          </a:xfrm>
        </p:spPr>
        <p:txBody>
          <a:bodyPr/>
          <a:lstStyle/>
          <a:p>
            <a:pPr algn="ctr"/>
            <a:r>
              <a:rPr lang="en-US" dirty="0"/>
              <a:t>Pollution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C2CEFF-100F-0F57-028A-322C0875A763}"/>
              </a:ext>
            </a:extLst>
          </p:cNvPr>
          <p:cNvGrpSpPr/>
          <p:nvPr/>
        </p:nvGrpSpPr>
        <p:grpSpPr>
          <a:xfrm>
            <a:off x="1009595" y="1961217"/>
            <a:ext cx="9825553" cy="1234268"/>
            <a:chOff x="1009595" y="1331951"/>
            <a:chExt cx="9825553" cy="123426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AC160F-9DD0-26DF-2DAF-7549FF3881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95" y="1858296"/>
              <a:ext cx="982555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00DDD13-1FBD-98FD-1F3C-391A7BBDCC81}"/>
                </a:ext>
              </a:extLst>
            </p:cNvPr>
            <p:cNvCxnSpPr/>
            <p:nvPr/>
          </p:nvCxnSpPr>
          <p:spPr>
            <a:xfrm>
              <a:off x="1012724" y="1858296"/>
              <a:ext cx="0" cy="7079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1A8CAE-E582-589C-2CED-45567D20F8E0}"/>
                </a:ext>
              </a:extLst>
            </p:cNvPr>
            <p:cNvCxnSpPr/>
            <p:nvPr/>
          </p:nvCxnSpPr>
          <p:spPr>
            <a:xfrm>
              <a:off x="10810359" y="1853379"/>
              <a:ext cx="0" cy="7079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1763A4-E49D-FE0E-E21C-BC61114A1B17}"/>
                </a:ext>
              </a:extLst>
            </p:cNvPr>
            <p:cNvCxnSpPr/>
            <p:nvPr/>
          </p:nvCxnSpPr>
          <p:spPr>
            <a:xfrm>
              <a:off x="7322476" y="1853379"/>
              <a:ext cx="0" cy="7079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27B70A-AF8F-510A-C7F5-8D01F187A116}"/>
                </a:ext>
              </a:extLst>
            </p:cNvPr>
            <p:cNvCxnSpPr/>
            <p:nvPr/>
          </p:nvCxnSpPr>
          <p:spPr>
            <a:xfrm>
              <a:off x="3768508" y="1853379"/>
              <a:ext cx="0" cy="7079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F92666-EC40-5FF0-0E93-793787210C83}"/>
                </a:ext>
              </a:extLst>
            </p:cNvPr>
            <p:cNvCxnSpPr/>
            <p:nvPr/>
          </p:nvCxnSpPr>
          <p:spPr>
            <a:xfrm flipV="1">
              <a:off x="5920740" y="1331951"/>
              <a:ext cx="0" cy="5214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B430497-FB9E-106D-A599-A143E5238060}"/>
              </a:ext>
            </a:extLst>
          </p:cNvPr>
          <p:cNvSpPr txBox="1"/>
          <p:nvPr/>
        </p:nvSpPr>
        <p:spPr>
          <a:xfrm>
            <a:off x="227372" y="3275619"/>
            <a:ext cx="221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Air Pollution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A8DBE-50E6-4115-4D62-653C778D2FC5}"/>
              </a:ext>
            </a:extLst>
          </p:cNvPr>
          <p:cNvSpPr txBox="1"/>
          <p:nvPr/>
        </p:nvSpPr>
        <p:spPr>
          <a:xfrm>
            <a:off x="2809075" y="3265786"/>
            <a:ext cx="2686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Water Pollution</a:t>
            </a:r>
            <a:endParaRPr 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102DF-B9FF-10DC-B822-5D2D8E64144B}"/>
              </a:ext>
            </a:extLst>
          </p:cNvPr>
          <p:cNvSpPr txBox="1"/>
          <p:nvPr/>
        </p:nvSpPr>
        <p:spPr>
          <a:xfrm>
            <a:off x="6134511" y="3265786"/>
            <a:ext cx="239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Soil Pollution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F102-3C31-A7D4-31A9-F3A0C9110DB4}"/>
              </a:ext>
            </a:extLst>
          </p:cNvPr>
          <p:cNvSpPr txBox="1"/>
          <p:nvPr/>
        </p:nvSpPr>
        <p:spPr>
          <a:xfrm>
            <a:off x="9402590" y="3265786"/>
            <a:ext cx="264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Noise Pollution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2290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cument with text and images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60A3B81C-A66C-405B-2B02-6F89BBCD2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939CD9-E2F7-CA7E-B9C3-0EBE60D7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35" y="768334"/>
            <a:ext cx="3932537" cy="375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Research About</a:t>
            </a:r>
            <a:br>
              <a:rPr lang="en-US" sz="3000" dirty="0"/>
            </a:br>
            <a:r>
              <a:rPr lang="en-US" sz="3000" dirty="0"/>
              <a:t>Environmental Pollution and its Effects on Human Health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89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CC5BA-6941-75E4-AAB5-CF9C43F0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 o nc 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F0049-D658-EB65-E524-306409C51F6C}"/>
              </a:ext>
            </a:extLst>
          </p:cNvPr>
          <p:cNvSpPr txBox="1"/>
          <p:nvPr/>
        </p:nvSpPr>
        <p:spPr>
          <a:xfrm>
            <a:off x="565151" y="2160016"/>
            <a:ext cx="4133560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Environmental pollution poses a significant threat to our health and the planet.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Immediate and collective action is essential to mitigate its effects.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Preserve our environment for future generations.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DB1CCD80-3048-ABCF-D944-2A89D8D6E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6" r="11836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375517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106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Avenir Next</vt:lpstr>
      <vt:lpstr>Neue Haas Grotesk Text Pro</vt:lpstr>
      <vt:lpstr>PunchcardVTI</vt:lpstr>
      <vt:lpstr>Environment  Pollution</vt:lpstr>
      <vt:lpstr>Topic</vt:lpstr>
      <vt:lpstr>Pollution</vt:lpstr>
      <vt:lpstr>Research About Environmental Pollution and its Effects on Human Health</vt:lpstr>
      <vt:lpstr>C o nc 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Asitha Kanchana</dc:creator>
  <cp:lastModifiedBy>Asitha Kanchana</cp:lastModifiedBy>
  <cp:revision>1</cp:revision>
  <dcterms:created xsi:type="dcterms:W3CDTF">2024-07-04T03:36:43Z</dcterms:created>
  <dcterms:modified xsi:type="dcterms:W3CDTF">2024-07-04T04:09:31Z</dcterms:modified>
</cp:coreProperties>
</file>