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1.xml" /><Relationship Id="rId5" Type="http://schemas.openxmlformats.org/officeDocument/2006/relationships/image" Target="../media/image9.png"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IN" sz="5249" b="1" dirty="0">
                <a:solidFill>
                  <a:srgbClr val="1B1B27"/>
                </a:solidFill>
                <a:latin typeface="Raleway" pitchFamily="34" charset="0"/>
                <a:ea typeface="Raleway" pitchFamily="34" charset="-122"/>
                <a:cs typeface="Raleway" pitchFamily="34" charset="-120"/>
              </a:rPr>
              <a:t>ASITH KHAN A</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Asith Khan</cp:lastModifiedBy>
  <cp:revision>3</cp:revision>
  <dcterms:created xsi:type="dcterms:W3CDTF">2024-04-01T05:49:06Z</dcterms:created>
  <dcterms:modified xsi:type="dcterms:W3CDTF">2024-04-05T08:50:10Z</dcterms:modified>
</cp:coreProperties>
</file>