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399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8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80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581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62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5906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01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402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418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97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38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38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94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2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663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6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 ASIYA </a:t>
            </a:r>
            <a:r>
              <a:rPr lang="en-US" sz="2400" dirty="0"/>
              <a:t>BANU.M</a:t>
            </a:r>
          </a:p>
          <a:p>
            <a:r>
              <a:rPr lang="en-US" sz="2400" dirty="0"/>
              <a:t>REGISTER NO		</a:t>
            </a:r>
            <a:r>
              <a:rPr lang="en-US" sz="2400" dirty="0" smtClean="0"/>
              <a:t>: 312217992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 EF6532CC5EE459D98A84061CE55796FD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48</cp:revision>
  <dcterms:created xsi:type="dcterms:W3CDTF">2024-03-29T15:07:22Z</dcterms:created>
  <dcterms:modified xsi:type="dcterms:W3CDTF">2024-08-30T05:28:22Z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