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6F1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10938" y="3914472"/>
            <a:ext cx="8971915" cy="2062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00" b="1" i="0">
                <a:solidFill>
                  <a:srgbClr val="62669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rgbClr val="6E482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00" b="1" i="0">
                <a:solidFill>
                  <a:srgbClr val="62669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rgbClr val="6E482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00" b="1" i="0">
                <a:solidFill>
                  <a:srgbClr val="62669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48410" cy="10287000"/>
          </a:xfrm>
          <a:custGeom>
            <a:avLst/>
            <a:gdLst/>
            <a:ahLst/>
            <a:cxnLst/>
            <a:rect l="l" t="t" r="r" b="b"/>
            <a:pathLst>
              <a:path w="1248410" h="10287000">
                <a:moveTo>
                  <a:pt x="0" y="10287000"/>
                </a:moveTo>
                <a:lnTo>
                  <a:pt x="1248265" y="10287000"/>
                </a:lnTo>
                <a:lnTo>
                  <a:pt x="1248265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4941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791315" y="0"/>
            <a:ext cx="12705715" cy="10287000"/>
          </a:xfrm>
          <a:custGeom>
            <a:avLst/>
            <a:gdLst/>
            <a:ahLst/>
            <a:cxnLst/>
            <a:rect l="l" t="t" r="r" b="b"/>
            <a:pathLst>
              <a:path w="12705715" h="10287000">
                <a:moveTo>
                  <a:pt x="0" y="10287000"/>
                </a:moveTo>
                <a:lnTo>
                  <a:pt x="12705356" y="10287000"/>
                </a:lnTo>
                <a:lnTo>
                  <a:pt x="12705356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4941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7039721" y="0"/>
            <a:ext cx="1248410" cy="10287000"/>
          </a:xfrm>
          <a:custGeom>
            <a:avLst/>
            <a:gdLst/>
            <a:ahLst/>
            <a:cxnLst/>
            <a:rect l="l" t="t" r="r" b="b"/>
            <a:pathLst>
              <a:path w="1248409" h="10287000">
                <a:moveTo>
                  <a:pt x="0" y="10287000"/>
                </a:moveTo>
                <a:lnTo>
                  <a:pt x="1248278" y="10287000"/>
                </a:lnTo>
                <a:lnTo>
                  <a:pt x="1248278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4941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785189" y="5124449"/>
            <a:ext cx="10623550" cy="0"/>
          </a:xfrm>
          <a:custGeom>
            <a:avLst/>
            <a:gdLst/>
            <a:ahLst/>
            <a:cxnLst/>
            <a:rect l="l" t="t" r="r" b="b"/>
            <a:pathLst>
              <a:path w="10623550" h="0">
                <a:moveTo>
                  <a:pt x="0" y="0"/>
                </a:moveTo>
                <a:lnTo>
                  <a:pt x="10623137" y="0"/>
                </a:lnTo>
              </a:path>
            </a:pathLst>
          </a:custGeom>
          <a:ln w="38100">
            <a:solidFill>
              <a:srgbClr val="AA8B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10063154"/>
            <a:ext cx="1248410" cy="224154"/>
          </a:xfrm>
          <a:custGeom>
            <a:avLst/>
            <a:gdLst/>
            <a:ahLst/>
            <a:cxnLst/>
            <a:rect l="l" t="t" r="r" b="b"/>
            <a:pathLst>
              <a:path w="1248410" h="224154">
                <a:moveTo>
                  <a:pt x="0" y="223844"/>
                </a:moveTo>
                <a:lnTo>
                  <a:pt x="1248265" y="223844"/>
                </a:lnTo>
                <a:lnTo>
                  <a:pt x="1248265" y="0"/>
                </a:lnTo>
                <a:lnTo>
                  <a:pt x="0" y="0"/>
                </a:lnTo>
                <a:lnTo>
                  <a:pt x="0" y="223844"/>
                </a:lnTo>
                <a:close/>
              </a:path>
            </a:pathLst>
          </a:custGeom>
          <a:solidFill>
            <a:srgbClr val="9974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2791315" y="10063154"/>
            <a:ext cx="12705715" cy="224154"/>
          </a:xfrm>
          <a:custGeom>
            <a:avLst/>
            <a:gdLst/>
            <a:ahLst/>
            <a:cxnLst/>
            <a:rect l="l" t="t" r="r" b="b"/>
            <a:pathLst>
              <a:path w="12705715" h="224154">
                <a:moveTo>
                  <a:pt x="0" y="223844"/>
                </a:moveTo>
                <a:lnTo>
                  <a:pt x="12705356" y="223844"/>
                </a:lnTo>
                <a:lnTo>
                  <a:pt x="12705356" y="0"/>
                </a:lnTo>
                <a:lnTo>
                  <a:pt x="0" y="0"/>
                </a:lnTo>
                <a:lnTo>
                  <a:pt x="0" y="223844"/>
                </a:lnTo>
                <a:close/>
              </a:path>
            </a:pathLst>
          </a:custGeom>
          <a:solidFill>
            <a:srgbClr val="9974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7039721" y="10063154"/>
            <a:ext cx="1223645" cy="224154"/>
          </a:xfrm>
          <a:custGeom>
            <a:avLst/>
            <a:gdLst/>
            <a:ahLst/>
            <a:cxnLst/>
            <a:rect l="l" t="t" r="r" b="b"/>
            <a:pathLst>
              <a:path w="1223644" h="224154">
                <a:moveTo>
                  <a:pt x="0" y="223844"/>
                </a:moveTo>
                <a:lnTo>
                  <a:pt x="1223080" y="223844"/>
                </a:lnTo>
                <a:lnTo>
                  <a:pt x="1223080" y="0"/>
                </a:lnTo>
                <a:lnTo>
                  <a:pt x="0" y="0"/>
                </a:lnTo>
                <a:lnTo>
                  <a:pt x="0" y="223844"/>
                </a:lnTo>
                <a:close/>
              </a:path>
            </a:pathLst>
          </a:custGeom>
          <a:solidFill>
            <a:srgbClr val="9974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0" y="0"/>
            <a:ext cx="1248410" cy="224154"/>
          </a:xfrm>
          <a:custGeom>
            <a:avLst/>
            <a:gdLst/>
            <a:ahLst/>
            <a:cxnLst/>
            <a:rect l="l" t="t" r="r" b="b"/>
            <a:pathLst>
              <a:path w="1248410" h="224154">
                <a:moveTo>
                  <a:pt x="0" y="223857"/>
                </a:moveTo>
                <a:lnTo>
                  <a:pt x="1248265" y="223857"/>
                </a:lnTo>
                <a:lnTo>
                  <a:pt x="1248265" y="0"/>
                </a:lnTo>
                <a:lnTo>
                  <a:pt x="0" y="0"/>
                </a:lnTo>
                <a:lnTo>
                  <a:pt x="0" y="223857"/>
                </a:lnTo>
                <a:close/>
              </a:path>
            </a:pathLst>
          </a:custGeom>
          <a:solidFill>
            <a:srgbClr val="9974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2791315" y="0"/>
            <a:ext cx="12705715" cy="224154"/>
          </a:xfrm>
          <a:custGeom>
            <a:avLst/>
            <a:gdLst/>
            <a:ahLst/>
            <a:cxnLst/>
            <a:rect l="l" t="t" r="r" b="b"/>
            <a:pathLst>
              <a:path w="12705715" h="224154">
                <a:moveTo>
                  <a:pt x="0" y="223857"/>
                </a:moveTo>
                <a:lnTo>
                  <a:pt x="12705356" y="223857"/>
                </a:lnTo>
                <a:lnTo>
                  <a:pt x="12705356" y="0"/>
                </a:lnTo>
                <a:lnTo>
                  <a:pt x="0" y="0"/>
                </a:lnTo>
                <a:lnTo>
                  <a:pt x="0" y="223857"/>
                </a:lnTo>
                <a:close/>
              </a:path>
            </a:pathLst>
          </a:custGeom>
          <a:solidFill>
            <a:srgbClr val="9974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7039720" y="0"/>
            <a:ext cx="1223645" cy="224154"/>
          </a:xfrm>
          <a:custGeom>
            <a:avLst/>
            <a:gdLst/>
            <a:ahLst/>
            <a:cxnLst/>
            <a:rect l="l" t="t" r="r" b="b"/>
            <a:pathLst>
              <a:path w="1223644" h="224154">
                <a:moveTo>
                  <a:pt x="0" y="223857"/>
                </a:moveTo>
                <a:lnTo>
                  <a:pt x="1223080" y="223857"/>
                </a:lnTo>
                <a:lnTo>
                  <a:pt x="1223080" y="0"/>
                </a:lnTo>
                <a:lnTo>
                  <a:pt x="0" y="0"/>
                </a:lnTo>
                <a:lnTo>
                  <a:pt x="0" y="223857"/>
                </a:lnTo>
                <a:close/>
              </a:path>
            </a:pathLst>
          </a:custGeom>
          <a:solidFill>
            <a:srgbClr val="9974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5496671" y="0"/>
            <a:ext cx="1543050" cy="10287000"/>
          </a:xfrm>
          <a:custGeom>
            <a:avLst/>
            <a:gdLst/>
            <a:ahLst/>
            <a:cxnLst/>
            <a:rect l="l" t="t" r="r" b="b"/>
            <a:pathLst>
              <a:path w="1543050" h="10287000">
                <a:moveTo>
                  <a:pt x="154304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999"/>
                </a:lnTo>
                <a:close/>
              </a:path>
            </a:pathLst>
          </a:custGeom>
          <a:solidFill>
            <a:srgbClr val="F6F1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248265" y="0"/>
            <a:ext cx="1543050" cy="10287000"/>
          </a:xfrm>
          <a:custGeom>
            <a:avLst/>
            <a:gdLst/>
            <a:ahLst/>
            <a:cxnLst/>
            <a:rect l="l" t="t" r="r" b="b"/>
            <a:pathLst>
              <a:path w="1543050" h="10287000">
                <a:moveTo>
                  <a:pt x="154304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999"/>
                </a:lnTo>
                <a:close/>
              </a:path>
            </a:pathLst>
          </a:custGeom>
          <a:solidFill>
            <a:srgbClr val="F6F1E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5724"/>
            <a:ext cx="18287999" cy="102012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00" b="1" i="0">
                <a:solidFill>
                  <a:srgbClr val="62669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6F1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792417" y="0"/>
            <a:ext cx="2494915" cy="3656329"/>
          </a:xfrm>
          <a:custGeom>
            <a:avLst/>
            <a:gdLst/>
            <a:ahLst/>
            <a:cxnLst/>
            <a:rect l="l" t="t" r="r" b="b"/>
            <a:pathLst>
              <a:path w="2494915" h="3656329">
                <a:moveTo>
                  <a:pt x="2494656" y="3656284"/>
                </a:moveTo>
                <a:lnTo>
                  <a:pt x="2494656" y="0"/>
                </a:lnTo>
                <a:lnTo>
                  <a:pt x="0" y="0"/>
                </a:lnTo>
                <a:lnTo>
                  <a:pt x="0" y="3656182"/>
                </a:lnTo>
                <a:lnTo>
                  <a:pt x="1247249" y="2745833"/>
                </a:lnTo>
                <a:lnTo>
                  <a:pt x="2494656" y="3656284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5792420" y="6630638"/>
            <a:ext cx="2494915" cy="3656965"/>
          </a:xfrm>
          <a:custGeom>
            <a:avLst/>
            <a:gdLst/>
            <a:ahLst/>
            <a:cxnLst/>
            <a:rect l="l" t="t" r="r" b="b"/>
            <a:pathLst>
              <a:path w="2494915" h="3656965">
                <a:moveTo>
                  <a:pt x="0" y="0"/>
                </a:moveTo>
                <a:lnTo>
                  <a:pt x="0" y="3656361"/>
                </a:lnTo>
                <a:lnTo>
                  <a:pt x="2494656" y="3656361"/>
                </a:lnTo>
                <a:lnTo>
                  <a:pt x="2494656" y="72"/>
                </a:lnTo>
                <a:lnTo>
                  <a:pt x="1247387" y="910435"/>
                </a:lnTo>
                <a:lnTo>
                  <a:pt x="0" y="0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10063154"/>
            <a:ext cx="15497175" cy="224154"/>
          </a:xfrm>
          <a:custGeom>
            <a:avLst/>
            <a:gdLst/>
            <a:ahLst/>
            <a:cxnLst/>
            <a:rect l="l" t="t" r="r" b="b"/>
            <a:pathLst>
              <a:path w="15497175" h="224154">
                <a:moveTo>
                  <a:pt x="0" y="223844"/>
                </a:moveTo>
                <a:lnTo>
                  <a:pt x="15496671" y="223844"/>
                </a:lnTo>
                <a:lnTo>
                  <a:pt x="15496671" y="0"/>
                </a:lnTo>
                <a:lnTo>
                  <a:pt x="0" y="0"/>
                </a:lnTo>
                <a:lnTo>
                  <a:pt x="0" y="223844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7039721" y="10063154"/>
            <a:ext cx="1223645" cy="224154"/>
          </a:xfrm>
          <a:custGeom>
            <a:avLst/>
            <a:gdLst/>
            <a:ahLst/>
            <a:cxnLst/>
            <a:rect l="l" t="t" r="r" b="b"/>
            <a:pathLst>
              <a:path w="1223644" h="224154">
                <a:moveTo>
                  <a:pt x="0" y="223844"/>
                </a:moveTo>
                <a:lnTo>
                  <a:pt x="1223080" y="223844"/>
                </a:lnTo>
                <a:lnTo>
                  <a:pt x="1223080" y="0"/>
                </a:lnTo>
                <a:lnTo>
                  <a:pt x="0" y="0"/>
                </a:lnTo>
                <a:lnTo>
                  <a:pt x="0" y="223844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0"/>
            <a:ext cx="15497175" cy="224154"/>
          </a:xfrm>
          <a:custGeom>
            <a:avLst/>
            <a:gdLst/>
            <a:ahLst/>
            <a:cxnLst/>
            <a:rect l="l" t="t" r="r" b="b"/>
            <a:pathLst>
              <a:path w="15497175" h="224154">
                <a:moveTo>
                  <a:pt x="0" y="223857"/>
                </a:moveTo>
                <a:lnTo>
                  <a:pt x="15496671" y="223857"/>
                </a:lnTo>
                <a:lnTo>
                  <a:pt x="15496671" y="0"/>
                </a:lnTo>
                <a:lnTo>
                  <a:pt x="0" y="0"/>
                </a:lnTo>
                <a:lnTo>
                  <a:pt x="0" y="223857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7039721" y="0"/>
            <a:ext cx="1223645" cy="224154"/>
          </a:xfrm>
          <a:custGeom>
            <a:avLst/>
            <a:gdLst/>
            <a:ahLst/>
            <a:cxnLst/>
            <a:rect l="l" t="t" r="r" b="b"/>
            <a:pathLst>
              <a:path w="1223644" h="224154">
                <a:moveTo>
                  <a:pt x="0" y="223857"/>
                </a:moveTo>
                <a:lnTo>
                  <a:pt x="1223080" y="223857"/>
                </a:lnTo>
                <a:lnTo>
                  <a:pt x="1223080" y="0"/>
                </a:lnTo>
                <a:lnTo>
                  <a:pt x="0" y="0"/>
                </a:lnTo>
                <a:lnTo>
                  <a:pt x="0" y="223857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797521" y="3738584"/>
            <a:ext cx="10623550" cy="0"/>
          </a:xfrm>
          <a:custGeom>
            <a:avLst/>
            <a:gdLst/>
            <a:ahLst/>
            <a:cxnLst/>
            <a:rect l="l" t="t" r="r" b="b"/>
            <a:pathLst>
              <a:path w="10623550" h="0">
                <a:moveTo>
                  <a:pt x="0" y="0"/>
                </a:moveTo>
                <a:lnTo>
                  <a:pt x="10623137" y="0"/>
                </a:lnTo>
              </a:path>
            </a:pathLst>
          </a:custGeom>
          <a:ln w="38100">
            <a:solidFill>
              <a:srgbClr val="AA8B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5496671" y="0"/>
            <a:ext cx="1543050" cy="10287000"/>
          </a:xfrm>
          <a:custGeom>
            <a:avLst/>
            <a:gdLst/>
            <a:ahLst/>
            <a:cxnLst/>
            <a:rect l="l" t="t" r="r" b="b"/>
            <a:pathLst>
              <a:path w="1543050" h="10287000">
                <a:moveTo>
                  <a:pt x="154304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999"/>
                </a:lnTo>
                <a:close/>
              </a:path>
            </a:pathLst>
          </a:custGeom>
          <a:solidFill>
            <a:srgbClr val="F6F1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936" y="6630639"/>
            <a:ext cx="2494915" cy="3656965"/>
          </a:xfrm>
          <a:custGeom>
            <a:avLst/>
            <a:gdLst/>
            <a:ahLst/>
            <a:cxnLst/>
            <a:rect l="l" t="t" r="r" b="b"/>
            <a:pathLst>
              <a:path w="2494915" h="3656965">
                <a:moveTo>
                  <a:pt x="0" y="0"/>
                </a:moveTo>
                <a:lnTo>
                  <a:pt x="0" y="3656360"/>
                </a:lnTo>
                <a:lnTo>
                  <a:pt x="2494656" y="3656360"/>
                </a:lnTo>
                <a:lnTo>
                  <a:pt x="2494656" y="70"/>
                </a:lnTo>
                <a:lnTo>
                  <a:pt x="1247385" y="910435"/>
                </a:lnTo>
                <a:lnTo>
                  <a:pt x="0" y="0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6" y="0"/>
            <a:ext cx="2494915" cy="3737610"/>
          </a:xfrm>
          <a:custGeom>
            <a:avLst/>
            <a:gdLst/>
            <a:ahLst/>
            <a:cxnLst/>
            <a:rect l="l" t="t" r="r" b="b"/>
            <a:pathLst>
              <a:path w="2494915" h="3737610">
                <a:moveTo>
                  <a:pt x="2494656" y="3737254"/>
                </a:moveTo>
                <a:lnTo>
                  <a:pt x="2494656" y="0"/>
                </a:lnTo>
                <a:lnTo>
                  <a:pt x="0" y="0"/>
                </a:lnTo>
                <a:lnTo>
                  <a:pt x="0" y="3737183"/>
                </a:lnTo>
                <a:lnTo>
                  <a:pt x="1247270" y="2826819"/>
                </a:lnTo>
                <a:lnTo>
                  <a:pt x="2494656" y="3737254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248265" y="0"/>
            <a:ext cx="1543050" cy="10287000"/>
          </a:xfrm>
          <a:custGeom>
            <a:avLst/>
            <a:gdLst/>
            <a:ahLst/>
            <a:cxnLst/>
            <a:rect l="l" t="t" r="r" b="b"/>
            <a:pathLst>
              <a:path w="1543050" h="10287000">
                <a:moveTo>
                  <a:pt x="154304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999"/>
                </a:lnTo>
                <a:close/>
              </a:path>
            </a:pathLst>
          </a:custGeom>
          <a:solidFill>
            <a:srgbClr val="F6F1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71934" y="129025"/>
            <a:ext cx="10842371" cy="16211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00" b="1" i="0">
                <a:solidFill>
                  <a:srgbClr val="62669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74136" y="2090112"/>
            <a:ext cx="11330940" cy="5935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rgbClr val="6E482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image" Target="../media/image29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Relationship Id="rId3" Type="http://schemas.openxmlformats.org/officeDocument/2006/relationships/image" Target="../media/image3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9326" y="8802290"/>
            <a:ext cx="6662420" cy="13938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950" spc="-630" b="0">
                <a:solidFill>
                  <a:srgbClr val="E9F1F5"/>
                </a:solidFill>
                <a:latin typeface="Times New Roman"/>
                <a:cs typeface="Times New Roman"/>
              </a:rPr>
              <a:t>SQL</a:t>
            </a:r>
            <a:r>
              <a:rPr dirty="0" sz="8950" spc="-260" b="0">
                <a:solidFill>
                  <a:srgbClr val="E9F1F5"/>
                </a:solidFill>
                <a:latin typeface="Times New Roman"/>
                <a:cs typeface="Times New Roman"/>
              </a:rPr>
              <a:t> </a:t>
            </a:r>
            <a:r>
              <a:rPr dirty="0" sz="8950" spc="-405" b="0">
                <a:solidFill>
                  <a:srgbClr val="E9F1F5"/>
                </a:solidFill>
                <a:latin typeface="Times New Roman"/>
                <a:cs typeface="Times New Roman"/>
              </a:rPr>
              <a:t>PROJECT</a:t>
            </a:r>
            <a:endParaRPr sz="8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2683" y="2043068"/>
            <a:ext cx="12011009" cy="113346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22683" y="4300544"/>
            <a:ext cx="11630009" cy="325754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59389" y="2234963"/>
            <a:ext cx="3001645" cy="493776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R="129539">
              <a:lnSpc>
                <a:spcPct val="100000"/>
              </a:lnSpc>
              <a:spcBef>
                <a:spcPts val="120"/>
              </a:spcBef>
            </a:pPr>
            <a:r>
              <a:rPr dirty="0" sz="3950">
                <a:solidFill>
                  <a:srgbClr val="6E4823"/>
                </a:solidFill>
                <a:latin typeface="Times New Roman"/>
                <a:cs typeface="Times New Roman"/>
              </a:rPr>
              <a:t>Question</a:t>
            </a:r>
            <a:r>
              <a:rPr dirty="0" sz="3950" spc="-11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3950" spc="-50">
                <a:solidFill>
                  <a:srgbClr val="6E4823"/>
                </a:solidFill>
                <a:latin typeface="Times New Roman"/>
                <a:cs typeface="Times New Roman"/>
              </a:rPr>
              <a:t>:</a:t>
            </a:r>
            <a:endParaRPr sz="3950">
              <a:latin typeface="Times New Roman"/>
              <a:cs typeface="Times New Roman"/>
            </a:endParaRPr>
          </a:p>
          <a:p>
            <a:pPr algn="ctr" marL="12700" marR="5080" indent="82550">
              <a:lnSpc>
                <a:spcPct val="116500"/>
              </a:lnSpc>
              <a:spcBef>
                <a:spcPts val="1875"/>
              </a:spcBef>
            </a:pPr>
            <a:r>
              <a:rPr dirty="0" sz="2950" spc="-25">
                <a:solidFill>
                  <a:srgbClr val="6E4823"/>
                </a:solidFill>
                <a:latin typeface="Times New Roman"/>
                <a:cs typeface="Times New Roman"/>
              </a:rPr>
              <a:t>Retrieve</a:t>
            </a:r>
            <a:r>
              <a:rPr dirty="0" sz="2950" spc="-13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10">
                <a:solidFill>
                  <a:srgbClr val="6E4823"/>
                </a:solidFill>
                <a:latin typeface="Times New Roman"/>
                <a:cs typeface="Times New Roman"/>
              </a:rPr>
              <a:t>players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who</a:t>
            </a:r>
            <a:r>
              <a:rPr dirty="0" sz="2950" spc="-7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50">
                <a:solidFill>
                  <a:srgbClr val="6E4823"/>
                </a:solidFill>
                <a:latin typeface="Times New Roman"/>
                <a:cs typeface="Times New Roman"/>
              </a:rPr>
              <a:t>are</a:t>
            </a:r>
            <a:r>
              <a:rPr dirty="0" sz="2950" spc="-7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20">
                <a:solidFill>
                  <a:srgbClr val="6E4823"/>
                </a:solidFill>
                <a:latin typeface="Times New Roman"/>
                <a:cs typeface="Times New Roman"/>
              </a:rPr>
              <a:t>both </a:t>
            </a:r>
            <a:r>
              <a:rPr dirty="0" sz="2950" spc="50">
                <a:solidFill>
                  <a:srgbClr val="6E4823"/>
                </a:solidFill>
                <a:latin typeface="Times New Roman"/>
                <a:cs typeface="Times New Roman"/>
              </a:rPr>
              <a:t>batters</a:t>
            </a:r>
            <a:r>
              <a:rPr dirty="0" sz="2950" spc="-5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and</a:t>
            </a:r>
            <a:r>
              <a:rPr dirty="0" sz="2950" spc="-5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10">
                <a:solidFill>
                  <a:srgbClr val="6E4823"/>
                </a:solidFill>
                <a:latin typeface="Times New Roman"/>
                <a:cs typeface="Times New Roman"/>
              </a:rPr>
              <a:t>bowlers </a:t>
            </a:r>
            <a:r>
              <a:rPr dirty="0" sz="2950" spc="-40">
                <a:solidFill>
                  <a:srgbClr val="6E4823"/>
                </a:solidFill>
                <a:latin typeface="Times New Roman"/>
                <a:cs typeface="Times New Roman"/>
              </a:rPr>
              <a:t>(dual</a:t>
            </a:r>
            <a:r>
              <a:rPr dirty="0" sz="2950" spc="-12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30">
                <a:solidFill>
                  <a:srgbClr val="6E4823"/>
                </a:solidFill>
                <a:latin typeface="Times New Roman"/>
                <a:cs typeface="Times New Roman"/>
              </a:rPr>
              <a:t>specialism)</a:t>
            </a:r>
            <a:r>
              <a:rPr dirty="0" sz="2950" spc="-12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50">
                <a:solidFill>
                  <a:srgbClr val="6E4823"/>
                </a:solidFill>
                <a:latin typeface="Times New Roman"/>
                <a:cs typeface="Times New Roman"/>
              </a:rPr>
              <a:t>?</a:t>
            </a:r>
            <a:endParaRPr sz="2950">
              <a:latin typeface="Times New Roman"/>
              <a:cs typeface="Times New Roman"/>
            </a:endParaRPr>
          </a:p>
          <a:p>
            <a:pPr algn="ctr" marR="235585">
              <a:lnSpc>
                <a:spcPct val="100000"/>
              </a:lnSpc>
              <a:spcBef>
                <a:spcPts val="660"/>
              </a:spcBef>
            </a:pPr>
            <a:r>
              <a:rPr dirty="0" sz="3950" spc="-275">
                <a:solidFill>
                  <a:srgbClr val="6E4823"/>
                </a:solidFill>
                <a:latin typeface="Times New Roman"/>
                <a:cs typeface="Times New Roman"/>
              </a:rPr>
              <a:t>ANSWER:</a:t>
            </a:r>
            <a:endParaRPr sz="3950">
              <a:latin typeface="Times New Roman"/>
              <a:cs typeface="Times New Roman"/>
            </a:endParaRPr>
          </a:p>
          <a:p>
            <a:pPr algn="ctr" marL="346075" marR="581660">
              <a:lnSpc>
                <a:spcPct val="115399"/>
              </a:lnSpc>
              <a:spcBef>
                <a:spcPts val="590"/>
              </a:spcBef>
            </a:pPr>
            <a:r>
              <a:rPr dirty="0" sz="2300" spc="-50">
                <a:solidFill>
                  <a:srgbClr val="6E4823"/>
                </a:solidFill>
                <a:latin typeface="Times New Roman"/>
                <a:cs typeface="Times New Roman"/>
              </a:rPr>
              <a:t>The</a:t>
            </a:r>
            <a:r>
              <a:rPr dirty="0" sz="2300" spc="-9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>
                <a:solidFill>
                  <a:srgbClr val="6E4823"/>
                </a:solidFill>
                <a:latin typeface="Times New Roman"/>
                <a:cs typeface="Times New Roman"/>
              </a:rPr>
              <a:t>list</a:t>
            </a:r>
            <a:r>
              <a:rPr dirty="0" sz="2300" spc="-8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 spc="-80">
                <a:solidFill>
                  <a:srgbClr val="6E4823"/>
                </a:solidFill>
                <a:latin typeface="Times New Roman"/>
                <a:cs typeface="Times New Roman"/>
              </a:rPr>
              <a:t>of</a:t>
            </a:r>
            <a:r>
              <a:rPr dirty="0" sz="2300" spc="-7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 spc="-10">
                <a:solidFill>
                  <a:srgbClr val="6E4823"/>
                </a:solidFill>
                <a:latin typeface="Times New Roman"/>
                <a:cs typeface="Times New Roman"/>
              </a:rPr>
              <a:t>players </a:t>
            </a:r>
            <a:r>
              <a:rPr dirty="0" sz="2300">
                <a:solidFill>
                  <a:srgbClr val="6E4823"/>
                </a:solidFill>
                <a:latin typeface="Times New Roman"/>
                <a:cs typeface="Times New Roman"/>
              </a:rPr>
              <a:t>who</a:t>
            </a:r>
            <a:r>
              <a:rPr dirty="0" sz="2300" spc="-11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 spc="-25">
                <a:solidFill>
                  <a:srgbClr val="6E4823"/>
                </a:solidFill>
                <a:latin typeface="Times New Roman"/>
                <a:cs typeface="Times New Roman"/>
              </a:rPr>
              <a:t>are</a:t>
            </a:r>
            <a:endParaRPr sz="2300">
              <a:latin typeface="Times New Roman"/>
              <a:cs typeface="Times New Roman"/>
            </a:endParaRPr>
          </a:p>
          <a:p>
            <a:pPr algn="ctr" marR="235585">
              <a:lnSpc>
                <a:spcPct val="100000"/>
              </a:lnSpc>
              <a:spcBef>
                <a:spcPts val="425"/>
              </a:spcBef>
            </a:pPr>
            <a:r>
              <a:rPr dirty="0" sz="2300" spc="-245">
                <a:solidFill>
                  <a:srgbClr val="6E4823"/>
                </a:solidFill>
                <a:latin typeface="Times New Roman"/>
                <a:cs typeface="Times New Roman"/>
              </a:rPr>
              <a:t>ALL-</a:t>
            </a:r>
            <a:r>
              <a:rPr dirty="0" sz="2300" spc="-45">
                <a:solidFill>
                  <a:srgbClr val="6E4823"/>
                </a:solidFill>
                <a:latin typeface="Times New Roman"/>
                <a:cs typeface="Times New Roman"/>
              </a:rPr>
              <a:t>ROUNDER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2788" rIns="0" bIns="0" rtlCol="0" vert="horz">
            <a:spAutoFit/>
          </a:bodyPr>
          <a:lstStyle/>
          <a:p>
            <a:pPr marL="775335">
              <a:lnSpc>
                <a:spcPct val="100000"/>
              </a:lnSpc>
              <a:spcBef>
                <a:spcPts val="90"/>
              </a:spcBef>
            </a:pPr>
            <a:r>
              <a:rPr dirty="0" spc="-1000"/>
              <a:t>TATA</a:t>
            </a:r>
            <a:r>
              <a:rPr dirty="0" spc="-365"/>
              <a:t> </a:t>
            </a:r>
            <a:r>
              <a:rPr dirty="0" spc="-810"/>
              <a:t>IPL</a:t>
            </a:r>
            <a:r>
              <a:rPr dirty="0" spc="-365"/>
              <a:t> </a:t>
            </a:r>
            <a:r>
              <a:rPr dirty="0" spc="-20"/>
              <a:t>2024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5329" y="1754382"/>
            <a:ext cx="10887089" cy="170496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5329" y="4416643"/>
            <a:ext cx="11068049" cy="371474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816291" y="1757344"/>
            <a:ext cx="2087245" cy="631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50">
                <a:solidFill>
                  <a:srgbClr val="6E4823"/>
                </a:solidFill>
                <a:latin typeface="Times New Roman"/>
                <a:cs typeface="Times New Roman"/>
              </a:rPr>
              <a:t>Question</a:t>
            </a:r>
            <a:r>
              <a:rPr dirty="0" sz="3950" spc="-11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3950" spc="-50">
                <a:solidFill>
                  <a:srgbClr val="6E4823"/>
                </a:solidFill>
                <a:latin typeface="Times New Roman"/>
                <a:cs typeface="Times New Roman"/>
              </a:rPr>
              <a:t>: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589569" y="2507250"/>
            <a:ext cx="2169795" cy="2616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5700"/>
              </a:lnSpc>
              <a:spcBef>
                <a:spcPts val="100"/>
              </a:spcBef>
            </a:pPr>
            <a:r>
              <a:rPr dirty="0" sz="2450" spc="-10">
                <a:solidFill>
                  <a:srgbClr val="6E4823"/>
                </a:solidFill>
                <a:latin typeface="Times New Roman"/>
                <a:cs typeface="Times New Roman"/>
              </a:rPr>
              <a:t>Find</a:t>
            </a:r>
            <a:r>
              <a:rPr dirty="0" sz="2450" spc="-8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6E4823"/>
                </a:solidFill>
                <a:latin typeface="Times New Roman"/>
                <a:cs typeface="Times New Roman"/>
              </a:rPr>
              <a:t>players</a:t>
            </a:r>
            <a:r>
              <a:rPr dirty="0" sz="2450" spc="-7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450" spc="-25">
                <a:solidFill>
                  <a:srgbClr val="6E4823"/>
                </a:solidFill>
                <a:latin typeface="Times New Roman"/>
                <a:cs typeface="Times New Roman"/>
              </a:rPr>
              <a:t>who </a:t>
            </a:r>
            <a:r>
              <a:rPr dirty="0" sz="2450">
                <a:solidFill>
                  <a:srgbClr val="6E4823"/>
                </a:solidFill>
                <a:latin typeface="Times New Roman"/>
                <a:cs typeface="Times New Roman"/>
              </a:rPr>
              <a:t>are</a:t>
            </a:r>
            <a:r>
              <a:rPr dirty="0" sz="2450" spc="-1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6E4823"/>
                </a:solidFill>
                <a:latin typeface="Times New Roman"/>
                <a:cs typeface="Times New Roman"/>
              </a:rPr>
              <a:t>younger</a:t>
            </a:r>
            <a:r>
              <a:rPr dirty="0" sz="2450" spc="-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450" spc="30">
                <a:solidFill>
                  <a:srgbClr val="6E4823"/>
                </a:solidFill>
                <a:latin typeface="Times New Roman"/>
                <a:cs typeface="Times New Roman"/>
              </a:rPr>
              <a:t>than </a:t>
            </a:r>
            <a:r>
              <a:rPr dirty="0" sz="2450">
                <a:solidFill>
                  <a:srgbClr val="6E4823"/>
                </a:solidFill>
                <a:latin typeface="Times New Roman"/>
                <a:cs typeface="Times New Roman"/>
              </a:rPr>
              <a:t>30</a:t>
            </a:r>
            <a:r>
              <a:rPr dirty="0" sz="2450" spc="-3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6E4823"/>
                </a:solidFill>
                <a:latin typeface="Times New Roman"/>
                <a:cs typeface="Times New Roman"/>
              </a:rPr>
              <a:t>years</a:t>
            </a:r>
            <a:r>
              <a:rPr dirty="0" sz="2450" spc="-1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450" spc="-40">
                <a:solidFill>
                  <a:srgbClr val="6E4823"/>
                </a:solidFill>
                <a:latin typeface="Times New Roman"/>
                <a:cs typeface="Times New Roman"/>
              </a:rPr>
              <a:t>old</a:t>
            </a:r>
            <a:r>
              <a:rPr dirty="0" sz="2450" spc="-1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450" spc="-25">
                <a:solidFill>
                  <a:srgbClr val="6E4823"/>
                </a:solidFill>
                <a:latin typeface="Times New Roman"/>
                <a:cs typeface="Times New Roman"/>
              </a:rPr>
              <a:t>and </a:t>
            </a:r>
            <a:r>
              <a:rPr dirty="0" sz="2450" spc="-10">
                <a:solidFill>
                  <a:srgbClr val="6E4823"/>
                </a:solidFill>
                <a:latin typeface="Times New Roman"/>
                <a:cs typeface="Times New Roman"/>
              </a:rPr>
              <a:t>have</a:t>
            </a:r>
            <a:r>
              <a:rPr dirty="0" sz="2450" spc="-9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6E4823"/>
                </a:solidFill>
                <a:latin typeface="Times New Roman"/>
                <a:cs typeface="Times New Roman"/>
              </a:rPr>
              <a:t>a</a:t>
            </a:r>
            <a:r>
              <a:rPr dirty="0" sz="2450" spc="-9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450" spc="-10">
                <a:solidFill>
                  <a:srgbClr val="6E4823"/>
                </a:solidFill>
                <a:latin typeface="Times New Roman"/>
                <a:cs typeface="Times New Roman"/>
              </a:rPr>
              <a:t>reserve </a:t>
            </a:r>
            <a:r>
              <a:rPr dirty="0" sz="2450">
                <a:solidFill>
                  <a:srgbClr val="6E4823"/>
                </a:solidFill>
                <a:latin typeface="Times New Roman"/>
                <a:cs typeface="Times New Roman"/>
              </a:rPr>
              <a:t>price</a:t>
            </a:r>
            <a:r>
              <a:rPr dirty="0" sz="2450" spc="-8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450" spc="-55">
                <a:solidFill>
                  <a:srgbClr val="6E4823"/>
                </a:solidFill>
                <a:latin typeface="Times New Roman"/>
                <a:cs typeface="Times New Roman"/>
              </a:rPr>
              <a:t>above</a:t>
            </a:r>
            <a:r>
              <a:rPr dirty="0" sz="2450" spc="-8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450" spc="-25">
                <a:solidFill>
                  <a:srgbClr val="6E4823"/>
                </a:solidFill>
                <a:latin typeface="Times New Roman"/>
                <a:cs typeface="Times New Roman"/>
              </a:rPr>
              <a:t>100 </a:t>
            </a:r>
            <a:r>
              <a:rPr dirty="0" sz="2450" spc="-20">
                <a:solidFill>
                  <a:srgbClr val="6E4823"/>
                </a:solidFill>
                <a:latin typeface="Times New Roman"/>
                <a:cs typeface="Times New Roman"/>
              </a:rPr>
              <a:t>Lakhs</a:t>
            </a:r>
            <a:r>
              <a:rPr dirty="0" sz="2450" spc="-11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450" spc="-50">
                <a:solidFill>
                  <a:srgbClr val="6E4823"/>
                </a:solidFill>
                <a:latin typeface="Times New Roman"/>
                <a:cs typeface="Times New Roman"/>
              </a:rPr>
              <a:t>?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08095" y="5280856"/>
            <a:ext cx="2060575" cy="631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50" spc="-275">
                <a:solidFill>
                  <a:srgbClr val="6E4823"/>
                </a:solidFill>
                <a:latin typeface="Times New Roman"/>
                <a:cs typeface="Times New Roman"/>
              </a:rPr>
              <a:t>ANSWER: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642593" y="5933767"/>
            <a:ext cx="2191385" cy="1643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5399"/>
              </a:lnSpc>
              <a:spcBef>
                <a:spcPts val="100"/>
              </a:spcBef>
            </a:pPr>
            <a:r>
              <a:rPr dirty="0" sz="2300" spc="-50">
                <a:solidFill>
                  <a:srgbClr val="6E4823"/>
                </a:solidFill>
                <a:latin typeface="Times New Roman"/>
                <a:cs typeface="Times New Roman"/>
              </a:rPr>
              <a:t>The</a:t>
            </a:r>
            <a:r>
              <a:rPr dirty="0" sz="2300" spc="-8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 spc="-10">
                <a:solidFill>
                  <a:srgbClr val="6E4823"/>
                </a:solidFill>
                <a:latin typeface="Times New Roman"/>
                <a:cs typeface="Times New Roman"/>
              </a:rPr>
              <a:t>Highest </a:t>
            </a:r>
            <a:r>
              <a:rPr dirty="0" sz="2300">
                <a:solidFill>
                  <a:srgbClr val="6E4823"/>
                </a:solidFill>
                <a:latin typeface="Times New Roman"/>
                <a:cs typeface="Times New Roman"/>
              </a:rPr>
              <a:t>reserve</a:t>
            </a:r>
            <a:r>
              <a:rPr dirty="0" sz="2300" spc="2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 spc="-20">
                <a:solidFill>
                  <a:srgbClr val="6E4823"/>
                </a:solidFill>
                <a:latin typeface="Times New Roman"/>
                <a:cs typeface="Times New Roman"/>
              </a:rPr>
              <a:t>price </a:t>
            </a:r>
            <a:r>
              <a:rPr dirty="0" sz="2300">
                <a:solidFill>
                  <a:srgbClr val="6E4823"/>
                </a:solidFill>
                <a:latin typeface="Times New Roman"/>
                <a:cs typeface="Times New Roman"/>
              </a:rPr>
              <a:t>player</a:t>
            </a:r>
            <a:r>
              <a:rPr dirty="0" sz="2300" spc="-11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>
                <a:solidFill>
                  <a:srgbClr val="6E4823"/>
                </a:solidFill>
                <a:latin typeface="Times New Roman"/>
                <a:cs typeface="Times New Roman"/>
              </a:rPr>
              <a:t>is</a:t>
            </a:r>
            <a:r>
              <a:rPr dirty="0" sz="2300" spc="-10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 spc="-10">
                <a:solidFill>
                  <a:srgbClr val="6E4823"/>
                </a:solidFill>
                <a:latin typeface="Times New Roman"/>
                <a:cs typeface="Times New Roman"/>
              </a:rPr>
              <a:t>Rishabh </a:t>
            </a:r>
            <a:r>
              <a:rPr dirty="0" sz="2300">
                <a:solidFill>
                  <a:srgbClr val="6E4823"/>
                </a:solidFill>
                <a:latin typeface="Times New Roman"/>
                <a:cs typeface="Times New Roman"/>
              </a:rPr>
              <a:t>Pant</a:t>
            </a:r>
            <a:r>
              <a:rPr dirty="0" sz="2300" spc="-5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>
                <a:solidFill>
                  <a:srgbClr val="6E4823"/>
                </a:solidFill>
                <a:latin typeface="Times New Roman"/>
                <a:cs typeface="Times New Roman"/>
              </a:rPr>
              <a:t>and</a:t>
            </a:r>
            <a:r>
              <a:rPr dirty="0" sz="2300" spc="-5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 spc="-50">
                <a:solidFill>
                  <a:srgbClr val="6E4823"/>
                </a:solidFill>
                <a:latin typeface="Times New Roman"/>
                <a:cs typeface="Times New Roman"/>
              </a:rPr>
              <a:t>following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434340">
              <a:lnSpc>
                <a:spcPct val="100000"/>
              </a:lnSpc>
              <a:spcBef>
                <a:spcPts val="90"/>
              </a:spcBef>
            </a:pPr>
            <a:r>
              <a:rPr dirty="0" spc="-1000"/>
              <a:t>TATA</a:t>
            </a:r>
            <a:r>
              <a:rPr dirty="0" spc="-365"/>
              <a:t> </a:t>
            </a:r>
            <a:r>
              <a:rPr dirty="0" spc="-810"/>
              <a:t>IPL</a:t>
            </a:r>
            <a:r>
              <a:rPr dirty="0" spc="-365"/>
              <a:t> </a:t>
            </a:r>
            <a:r>
              <a:rPr dirty="0" spc="-20"/>
              <a:t>2024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5913" y="1612525"/>
            <a:ext cx="10610849" cy="199072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86844" y="3938625"/>
            <a:ext cx="3105149" cy="519110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747681" y="2234963"/>
            <a:ext cx="2087245" cy="631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50">
                <a:solidFill>
                  <a:srgbClr val="6E4823"/>
                </a:solidFill>
                <a:latin typeface="Times New Roman"/>
                <a:cs typeface="Times New Roman"/>
              </a:rPr>
              <a:t>Question</a:t>
            </a:r>
            <a:r>
              <a:rPr dirty="0" sz="3950" spc="-11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3950" spc="-50">
                <a:solidFill>
                  <a:srgbClr val="6E4823"/>
                </a:solidFill>
                <a:latin typeface="Times New Roman"/>
                <a:cs typeface="Times New Roman"/>
              </a:rPr>
              <a:t>: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86944" y="2977477"/>
            <a:ext cx="2567305" cy="2353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15300"/>
              </a:lnSpc>
              <a:spcBef>
                <a:spcPts val="100"/>
              </a:spcBef>
            </a:pPr>
            <a:r>
              <a:rPr dirty="0" sz="2650" spc="-35">
                <a:solidFill>
                  <a:srgbClr val="6E4823"/>
                </a:solidFill>
                <a:latin typeface="Times New Roman"/>
                <a:cs typeface="Times New Roman"/>
              </a:rPr>
              <a:t>Retrieve</a:t>
            </a:r>
            <a:r>
              <a:rPr dirty="0" sz="2650" spc="-2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650">
                <a:solidFill>
                  <a:srgbClr val="6E4823"/>
                </a:solidFill>
                <a:latin typeface="Times New Roman"/>
                <a:cs typeface="Times New Roman"/>
              </a:rPr>
              <a:t>the</a:t>
            </a:r>
            <a:r>
              <a:rPr dirty="0" sz="2650" spc="-20">
                <a:solidFill>
                  <a:srgbClr val="6E4823"/>
                </a:solidFill>
                <a:latin typeface="Times New Roman"/>
                <a:cs typeface="Times New Roman"/>
              </a:rPr>
              <a:t> total </a:t>
            </a:r>
            <a:r>
              <a:rPr dirty="0" sz="2650">
                <a:solidFill>
                  <a:srgbClr val="6E4823"/>
                </a:solidFill>
                <a:latin typeface="Times New Roman"/>
                <a:cs typeface="Times New Roman"/>
              </a:rPr>
              <a:t>number</a:t>
            </a:r>
            <a:r>
              <a:rPr dirty="0" sz="2650" spc="1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650" spc="-105">
                <a:solidFill>
                  <a:srgbClr val="6E4823"/>
                </a:solidFill>
                <a:latin typeface="Times New Roman"/>
                <a:cs typeface="Times New Roman"/>
              </a:rPr>
              <a:t>of</a:t>
            </a:r>
            <a:r>
              <a:rPr dirty="0" sz="2650" spc="1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650" spc="-10">
                <a:solidFill>
                  <a:srgbClr val="6E4823"/>
                </a:solidFill>
                <a:latin typeface="Times New Roman"/>
                <a:cs typeface="Times New Roman"/>
              </a:rPr>
              <a:t>players </a:t>
            </a:r>
            <a:r>
              <a:rPr dirty="0" sz="2650">
                <a:solidFill>
                  <a:srgbClr val="6E4823"/>
                </a:solidFill>
                <a:latin typeface="Times New Roman"/>
                <a:cs typeface="Times New Roman"/>
              </a:rPr>
              <a:t>per</a:t>
            </a:r>
            <a:r>
              <a:rPr dirty="0" sz="2650" spc="-10">
                <a:solidFill>
                  <a:srgbClr val="6E4823"/>
                </a:solidFill>
                <a:latin typeface="Times New Roman"/>
                <a:cs typeface="Times New Roman"/>
              </a:rPr>
              <a:t> country participating</a:t>
            </a:r>
            <a:r>
              <a:rPr dirty="0" sz="2650" spc="-9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650">
                <a:solidFill>
                  <a:srgbClr val="6E4823"/>
                </a:solidFill>
                <a:latin typeface="Times New Roman"/>
                <a:cs typeface="Times New Roman"/>
              </a:rPr>
              <a:t>in</a:t>
            </a:r>
            <a:r>
              <a:rPr dirty="0" sz="2650" spc="-9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650" spc="-25">
                <a:solidFill>
                  <a:srgbClr val="6E4823"/>
                </a:solidFill>
                <a:latin typeface="Times New Roman"/>
                <a:cs typeface="Times New Roman"/>
              </a:rPr>
              <a:t>the </a:t>
            </a:r>
            <a:r>
              <a:rPr dirty="0" sz="2650">
                <a:solidFill>
                  <a:srgbClr val="6E4823"/>
                </a:solidFill>
                <a:latin typeface="Times New Roman"/>
                <a:cs typeface="Times New Roman"/>
              </a:rPr>
              <a:t>auction</a:t>
            </a:r>
            <a:r>
              <a:rPr dirty="0" sz="2650" spc="-114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650" spc="-50">
                <a:solidFill>
                  <a:srgbClr val="6E4823"/>
                </a:solidFill>
                <a:latin typeface="Times New Roman"/>
                <a:cs typeface="Times New Roman"/>
              </a:rPr>
              <a:t>?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61224" y="5617050"/>
            <a:ext cx="2060575" cy="631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50" spc="-275">
                <a:solidFill>
                  <a:srgbClr val="6E4823"/>
                </a:solidFill>
                <a:latin typeface="Times New Roman"/>
                <a:cs typeface="Times New Roman"/>
              </a:rPr>
              <a:t>ANSWER: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932098" y="6372983"/>
            <a:ext cx="2025650" cy="20472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300" spc="-50">
                <a:solidFill>
                  <a:srgbClr val="6E4823"/>
                </a:solidFill>
                <a:latin typeface="Times New Roman"/>
                <a:cs typeface="Times New Roman"/>
              </a:rPr>
              <a:t>The </a:t>
            </a:r>
            <a:r>
              <a:rPr dirty="0" sz="2300">
                <a:solidFill>
                  <a:srgbClr val="6E4823"/>
                </a:solidFill>
                <a:latin typeface="Times New Roman"/>
                <a:cs typeface="Times New Roman"/>
              </a:rPr>
              <a:t>most</a:t>
            </a:r>
            <a:r>
              <a:rPr dirty="0" sz="2300" spc="-5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 spc="-10">
                <a:solidFill>
                  <a:srgbClr val="6E4823"/>
                </a:solidFill>
                <a:latin typeface="Times New Roman"/>
                <a:cs typeface="Times New Roman"/>
              </a:rPr>
              <a:t>players </a:t>
            </a:r>
            <a:r>
              <a:rPr dirty="0" sz="2300">
                <a:solidFill>
                  <a:srgbClr val="6E4823"/>
                </a:solidFill>
                <a:latin typeface="Times New Roman"/>
                <a:cs typeface="Times New Roman"/>
              </a:rPr>
              <a:t>from</a:t>
            </a:r>
            <a:r>
              <a:rPr dirty="0" sz="2300" spc="-4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>
                <a:solidFill>
                  <a:srgbClr val="6E4823"/>
                </a:solidFill>
                <a:latin typeface="Times New Roman"/>
                <a:cs typeface="Times New Roman"/>
              </a:rPr>
              <a:t>country</a:t>
            </a:r>
            <a:r>
              <a:rPr dirty="0" sz="2300" spc="-4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 spc="-25">
                <a:solidFill>
                  <a:srgbClr val="6E4823"/>
                </a:solidFill>
                <a:latin typeface="Times New Roman"/>
                <a:cs typeface="Times New Roman"/>
              </a:rPr>
              <a:t>is </a:t>
            </a:r>
            <a:r>
              <a:rPr dirty="0" sz="2300" spc="-10">
                <a:solidFill>
                  <a:srgbClr val="6E4823"/>
                </a:solidFill>
                <a:latin typeface="Times New Roman"/>
                <a:cs typeface="Times New Roman"/>
              </a:rPr>
              <a:t>India,</a:t>
            </a:r>
            <a:r>
              <a:rPr dirty="0" sz="2300" spc="-13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 spc="-10">
                <a:solidFill>
                  <a:srgbClr val="6E4823"/>
                </a:solidFill>
                <a:latin typeface="Times New Roman"/>
                <a:cs typeface="Times New Roman"/>
              </a:rPr>
              <a:t>Australia, </a:t>
            </a:r>
            <a:r>
              <a:rPr dirty="0" sz="2300" spc="-30">
                <a:solidFill>
                  <a:srgbClr val="6E4823"/>
                </a:solidFill>
                <a:latin typeface="Times New Roman"/>
                <a:cs typeface="Times New Roman"/>
              </a:rPr>
              <a:t>England</a:t>
            </a:r>
            <a:r>
              <a:rPr dirty="0" sz="2300" spc="-10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 spc="-25">
                <a:solidFill>
                  <a:srgbClr val="6E4823"/>
                </a:solidFill>
                <a:latin typeface="Times New Roman"/>
                <a:cs typeface="Times New Roman"/>
              </a:rPr>
              <a:t>and </a:t>
            </a:r>
            <a:r>
              <a:rPr dirty="0" sz="2300" spc="-10">
                <a:solidFill>
                  <a:srgbClr val="6E4823"/>
                </a:solidFill>
                <a:latin typeface="Times New Roman"/>
                <a:cs typeface="Times New Roman"/>
              </a:rPr>
              <a:t>following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6758" rIns="0" bIns="0" rtlCol="0" vert="horz">
            <a:spAutoFit/>
          </a:bodyPr>
          <a:lstStyle/>
          <a:p>
            <a:pPr marL="434340">
              <a:lnSpc>
                <a:spcPct val="100000"/>
              </a:lnSpc>
              <a:spcBef>
                <a:spcPts val="90"/>
              </a:spcBef>
            </a:pPr>
            <a:r>
              <a:rPr dirty="0" spc="-1000"/>
              <a:t>TATA</a:t>
            </a:r>
            <a:r>
              <a:rPr dirty="0" spc="-365"/>
              <a:t> </a:t>
            </a:r>
            <a:r>
              <a:rPr dirty="0" spc="-810"/>
              <a:t>IPL</a:t>
            </a:r>
            <a:r>
              <a:rPr dirty="0" spc="-365"/>
              <a:t> </a:t>
            </a:r>
            <a:r>
              <a:rPr dirty="0" spc="-20"/>
              <a:t>2024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6031" y="2075995"/>
            <a:ext cx="11763359" cy="8381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9502" y="3855110"/>
            <a:ext cx="6095999" cy="25145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46718" y="3922714"/>
            <a:ext cx="5895959" cy="238124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43216" y="6498518"/>
            <a:ext cx="7410449" cy="276224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622666" y="1973576"/>
            <a:ext cx="2626995" cy="6447155"/>
          </a:xfrm>
          <a:prstGeom prst="rect">
            <a:avLst/>
          </a:prstGeom>
        </p:spPr>
        <p:txBody>
          <a:bodyPr wrap="square" lIns="0" tIns="276860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2180"/>
              </a:spcBef>
            </a:pPr>
            <a:r>
              <a:rPr dirty="0" sz="3950">
                <a:solidFill>
                  <a:srgbClr val="6E4823"/>
                </a:solidFill>
                <a:latin typeface="Times New Roman"/>
                <a:cs typeface="Times New Roman"/>
              </a:rPr>
              <a:t>Question</a:t>
            </a:r>
            <a:r>
              <a:rPr dirty="0" sz="3950" spc="-11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3950" spc="-50">
                <a:solidFill>
                  <a:srgbClr val="6E4823"/>
                </a:solidFill>
                <a:latin typeface="Times New Roman"/>
                <a:cs typeface="Times New Roman"/>
              </a:rPr>
              <a:t>:</a:t>
            </a:r>
            <a:endParaRPr sz="3950">
              <a:latin typeface="Times New Roman"/>
              <a:cs typeface="Times New Roman"/>
            </a:endParaRPr>
          </a:p>
          <a:p>
            <a:pPr algn="just" marL="12700" marR="5080" indent="159385">
              <a:lnSpc>
                <a:spcPct val="116500"/>
              </a:lnSpc>
              <a:spcBef>
                <a:spcPts val="980"/>
              </a:spcBef>
            </a:pPr>
            <a:r>
              <a:rPr dirty="0" sz="2950" spc="-10">
                <a:solidFill>
                  <a:srgbClr val="6E4823"/>
                </a:solidFill>
                <a:latin typeface="Times New Roman"/>
                <a:cs typeface="Times New Roman"/>
              </a:rPr>
              <a:t>Find</a:t>
            </a:r>
            <a:r>
              <a:rPr dirty="0" sz="2950" spc="-12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55">
                <a:solidFill>
                  <a:srgbClr val="6E4823"/>
                </a:solidFill>
                <a:latin typeface="Times New Roman"/>
                <a:cs typeface="Times New Roman"/>
              </a:rPr>
              <a:t>the</a:t>
            </a:r>
            <a:r>
              <a:rPr dirty="0" sz="2950" spc="-114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10">
                <a:solidFill>
                  <a:srgbClr val="6E4823"/>
                </a:solidFill>
                <a:latin typeface="Times New Roman"/>
                <a:cs typeface="Times New Roman"/>
              </a:rPr>
              <a:t>player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with</a:t>
            </a:r>
            <a:r>
              <a:rPr dirty="0" sz="2950" spc="-3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55">
                <a:solidFill>
                  <a:srgbClr val="6E4823"/>
                </a:solidFill>
                <a:latin typeface="Times New Roman"/>
                <a:cs typeface="Times New Roman"/>
              </a:rPr>
              <a:t>the</a:t>
            </a:r>
            <a:r>
              <a:rPr dirty="0" sz="2950" spc="-2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10">
                <a:solidFill>
                  <a:srgbClr val="6E4823"/>
                </a:solidFill>
                <a:latin typeface="Times New Roman"/>
                <a:cs typeface="Times New Roman"/>
              </a:rPr>
              <a:t>highest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reserve</a:t>
            </a:r>
            <a:r>
              <a:rPr dirty="0" sz="2950" spc="2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price</a:t>
            </a:r>
            <a:r>
              <a:rPr dirty="0" sz="2950" spc="2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25">
                <a:solidFill>
                  <a:srgbClr val="6E4823"/>
                </a:solidFill>
                <a:latin typeface="Times New Roman"/>
                <a:cs typeface="Times New Roman"/>
              </a:rPr>
              <a:t>for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each</a:t>
            </a:r>
            <a:r>
              <a:rPr dirty="0" sz="2950" spc="-7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10">
                <a:solidFill>
                  <a:srgbClr val="6E4823"/>
                </a:solidFill>
                <a:latin typeface="Times New Roman"/>
                <a:cs typeface="Times New Roman"/>
              </a:rPr>
              <a:t>specialism</a:t>
            </a:r>
            <a:r>
              <a:rPr dirty="0" sz="2950" spc="-7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50">
                <a:solidFill>
                  <a:srgbClr val="6E4823"/>
                </a:solidFill>
                <a:latin typeface="Times New Roman"/>
                <a:cs typeface="Times New Roman"/>
              </a:rPr>
              <a:t>?</a:t>
            </a:r>
            <a:endParaRPr sz="2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950">
              <a:latin typeface="Times New Roman"/>
              <a:cs typeface="Times New Roman"/>
            </a:endParaRPr>
          </a:p>
          <a:p>
            <a:pPr marL="295910">
              <a:lnSpc>
                <a:spcPct val="100000"/>
              </a:lnSpc>
            </a:pPr>
            <a:r>
              <a:rPr dirty="0" sz="3950" spc="-275">
                <a:solidFill>
                  <a:srgbClr val="6E4823"/>
                </a:solidFill>
                <a:latin typeface="Times New Roman"/>
                <a:cs typeface="Times New Roman"/>
              </a:rPr>
              <a:t>ANSWER:</a:t>
            </a:r>
            <a:endParaRPr sz="3950">
              <a:latin typeface="Times New Roman"/>
              <a:cs typeface="Times New Roman"/>
            </a:endParaRPr>
          </a:p>
          <a:p>
            <a:pPr algn="ctr" marL="248920" marR="224154">
              <a:lnSpc>
                <a:spcPct val="115399"/>
              </a:lnSpc>
              <a:spcBef>
                <a:spcPts val="2140"/>
              </a:spcBef>
            </a:pPr>
            <a:r>
              <a:rPr dirty="0" sz="2300" spc="-50">
                <a:solidFill>
                  <a:srgbClr val="6E4823"/>
                </a:solidFill>
                <a:latin typeface="Times New Roman"/>
                <a:cs typeface="Times New Roman"/>
              </a:rPr>
              <a:t>The</a:t>
            </a:r>
            <a:r>
              <a:rPr dirty="0" sz="2300" spc="-9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>
                <a:solidFill>
                  <a:srgbClr val="6E4823"/>
                </a:solidFill>
                <a:latin typeface="Times New Roman"/>
                <a:cs typeface="Times New Roman"/>
              </a:rPr>
              <a:t>list</a:t>
            </a:r>
            <a:r>
              <a:rPr dirty="0" sz="2300" spc="-8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 spc="-80">
                <a:solidFill>
                  <a:srgbClr val="6E4823"/>
                </a:solidFill>
                <a:latin typeface="Times New Roman"/>
                <a:cs typeface="Times New Roman"/>
              </a:rPr>
              <a:t>of</a:t>
            </a:r>
            <a:r>
              <a:rPr dirty="0" sz="2300" spc="-7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 spc="-10">
                <a:solidFill>
                  <a:srgbClr val="6E4823"/>
                </a:solidFill>
                <a:latin typeface="Times New Roman"/>
                <a:cs typeface="Times New Roman"/>
              </a:rPr>
              <a:t>Players </a:t>
            </a:r>
            <a:r>
              <a:rPr dirty="0" sz="2300">
                <a:solidFill>
                  <a:srgbClr val="6E4823"/>
                </a:solidFill>
                <a:latin typeface="Times New Roman"/>
                <a:cs typeface="Times New Roman"/>
              </a:rPr>
              <a:t>who</a:t>
            </a:r>
            <a:r>
              <a:rPr dirty="0" sz="2300" spc="-6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>
                <a:solidFill>
                  <a:srgbClr val="6E4823"/>
                </a:solidFill>
                <a:latin typeface="Times New Roman"/>
                <a:cs typeface="Times New Roman"/>
              </a:rPr>
              <a:t>has</a:t>
            </a:r>
            <a:r>
              <a:rPr dirty="0" sz="2300" spc="-5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 spc="-25">
                <a:solidFill>
                  <a:srgbClr val="6E4823"/>
                </a:solidFill>
                <a:latin typeface="Times New Roman"/>
                <a:cs typeface="Times New Roman"/>
              </a:rPr>
              <a:t>max </a:t>
            </a:r>
            <a:r>
              <a:rPr dirty="0" sz="2300">
                <a:solidFill>
                  <a:srgbClr val="6E4823"/>
                </a:solidFill>
                <a:latin typeface="Times New Roman"/>
                <a:cs typeface="Times New Roman"/>
              </a:rPr>
              <a:t>reserve</a:t>
            </a:r>
            <a:r>
              <a:rPr dirty="0" sz="2300" spc="-5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>
                <a:solidFill>
                  <a:srgbClr val="6E4823"/>
                </a:solidFill>
                <a:latin typeface="Times New Roman"/>
                <a:cs typeface="Times New Roman"/>
              </a:rPr>
              <a:t>price</a:t>
            </a:r>
            <a:r>
              <a:rPr dirty="0" sz="2300" spc="-4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 spc="-20">
                <a:solidFill>
                  <a:srgbClr val="6E4823"/>
                </a:solidFill>
                <a:latin typeface="Times New Roman"/>
                <a:cs typeface="Times New Roman"/>
              </a:rPr>
              <a:t>from </a:t>
            </a:r>
            <a:r>
              <a:rPr dirty="0" sz="2300" spc="-30">
                <a:solidFill>
                  <a:srgbClr val="6E4823"/>
                </a:solidFill>
                <a:latin typeface="Times New Roman"/>
                <a:cs typeface="Times New Roman"/>
              </a:rPr>
              <a:t>Batting,</a:t>
            </a:r>
            <a:r>
              <a:rPr dirty="0" sz="2300" spc="-7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 spc="-10">
                <a:solidFill>
                  <a:srgbClr val="6E4823"/>
                </a:solidFill>
                <a:latin typeface="Times New Roman"/>
                <a:cs typeface="Times New Roman"/>
              </a:rPr>
              <a:t>Bolling, </a:t>
            </a:r>
            <a:r>
              <a:rPr dirty="0" sz="2300" spc="-245">
                <a:solidFill>
                  <a:srgbClr val="6E4823"/>
                </a:solidFill>
                <a:latin typeface="Times New Roman"/>
                <a:cs typeface="Times New Roman"/>
              </a:rPr>
              <a:t>ALL-</a:t>
            </a:r>
            <a:r>
              <a:rPr dirty="0" sz="2300" spc="-45">
                <a:solidFill>
                  <a:srgbClr val="6E4823"/>
                </a:solidFill>
                <a:latin typeface="Times New Roman"/>
                <a:cs typeface="Times New Roman"/>
              </a:rPr>
              <a:t>ROUNDER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027" rIns="0" bIns="0" rtlCol="0" vert="horz">
            <a:spAutoFit/>
          </a:bodyPr>
          <a:lstStyle/>
          <a:p>
            <a:pPr marL="434340">
              <a:lnSpc>
                <a:spcPct val="100000"/>
              </a:lnSpc>
              <a:spcBef>
                <a:spcPts val="90"/>
              </a:spcBef>
            </a:pPr>
            <a:r>
              <a:rPr dirty="0" spc="-1000"/>
              <a:t>TATA</a:t>
            </a:r>
            <a:r>
              <a:rPr dirty="0" spc="-365"/>
              <a:t> </a:t>
            </a:r>
            <a:r>
              <a:rPr dirty="0" spc="-810"/>
              <a:t>IPL</a:t>
            </a:r>
            <a:r>
              <a:rPr dirty="0" spc="-365"/>
              <a:t> </a:t>
            </a:r>
            <a:r>
              <a:rPr dirty="0" spc="-20"/>
              <a:t>2024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0429" y="1748207"/>
            <a:ext cx="10925189" cy="172401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5378" y="4005284"/>
            <a:ext cx="8258159" cy="505775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460592" y="1973576"/>
            <a:ext cx="2951480" cy="5706110"/>
          </a:xfrm>
          <a:prstGeom prst="rect">
            <a:avLst/>
          </a:prstGeom>
        </p:spPr>
        <p:txBody>
          <a:bodyPr wrap="square" lIns="0" tIns="276860" rIns="0" bIns="0" rtlCol="0" vert="horz">
            <a:spAutoFit/>
          </a:bodyPr>
          <a:lstStyle/>
          <a:p>
            <a:pPr marL="299720">
              <a:lnSpc>
                <a:spcPct val="100000"/>
              </a:lnSpc>
              <a:spcBef>
                <a:spcPts val="2180"/>
              </a:spcBef>
            </a:pPr>
            <a:r>
              <a:rPr dirty="0" sz="3950">
                <a:solidFill>
                  <a:srgbClr val="6E4823"/>
                </a:solidFill>
                <a:latin typeface="Times New Roman"/>
                <a:cs typeface="Times New Roman"/>
              </a:rPr>
              <a:t>Question</a:t>
            </a:r>
            <a:r>
              <a:rPr dirty="0" sz="3950" spc="-11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3950" spc="-50">
                <a:solidFill>
                  <a:srgbClr val="6E4823"/>
                </a:solidFill>
                <a:latin typeface="Times New Roman"/>
                <a:cs typeface="Times New Roman"/>
              </a:rPr>
              <a:t>:</a:t>
            </a:r>
            <a:endParaRPr sz="3950">
              <a:latin typeface="Times New Roman"/>
              <a:cs typeface="Times New Roman"/>
            </a:endParaRPr>
          </a:p>
          <a:p>
            <a:pPr algn="ctr" marL="12700" marR="5080">
              <a:lnSpc>
                <a:spcPct val="116500"/>
              </a:lnSpc>
              <a:spcBef>
                <a:spcPts val="980"/>
              </a:spcBef>
            </a:pPr>
            <a:r>
              <a:rPr dirty="0" sz="2950" spc="-10">
                <a:solidFill>
                  <a:srgbClr val="6E4823"/>
                </a:solidFill>
                <a:latin typeface="Times New Roman"/>
                <a:cs typeface="Times New Roman"/>
              </a:rPr>
              <a:t>Find</a:t>
            </a:r>
            <a:r>
              <a:rPr dirty="0" sz="2950" spc="-8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players</a:t>
            </a:r>
            <a:r>
              <a:rPr dirty="0" sz="2950" spc="-8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20">
                <a:solidFill>
                  <a:srgbClr val="6E4823"/>
                </a:solidFill>
                <a:latin typeface="Times New Roman"/>
                <a:cs typeface="Times New Roman"/>
              </a:rPr>
              <a:t>whose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reserve</a:t>
            </a:r>
            <a:r>
              <a:rPr dirty="0" sz="2950" spc="2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price</a:t>
            </a:r>
            <a:r>
              <a:rPr dirty="0" sz="2950" spc="2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25">
                <a:solidFill>
                  <a:srgbClr val="6E4823"/>
                </a:solidFill>
                <a:latin typeface="Times New Roman"/>
                <a:cs typeface="Times New Roman"/>
              </a:rPr>
              <a:t>is </a:t>
            </a:r>
            <a:r>
              <a:rPr dirty="0" sz="2950" spc="-55">
                <a:solidFill>
                  <a:srgbClr val="6E4823"/>
                </a:solidFill>
                <a:latin typeface="Times New Roman"/>
                <a:cs typeface="Times New Roman"/>
              </a:rPr>
              <a:t>above</a:t>
            </a:r>
            <a:r>
              <a:rPr dirty="0" sz="2950" spc="-9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55">
                <a:solidFill>
                  <a:srgbClr val="6E4823"/>
                </a:solidFill>
                <a:latin typeface="Times New Roman"/>
                <a:cs typeface="Times New Roman"/>
              </a:rPr>
              <a:t>the</a:t>
            </a:r>
            <a:r>
              <a:rPr dirty="0" sz="2950" spc="-8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10">
                <a:solidFill>
                  <a:srgbClr val="6E4823"/>
                </a:solidFill>
                <a:latin typeface="Times New Roman"/>
                <a:cs typeface="Times New Roman"/>
              </a:rPr>
              <a:t>average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reserve</a:t>
            </a:r>
            <a:r>
              <a:rPr dirty="0" sz="2950" spc="2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price</a:t>
            </a:r>
            <a:r>
              <a:rPr dirty="0" sz="2950" spc="2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50">
                <a:solidFill>
                  <a:srgbClr val="6E4823"/>
                </a:solidFill>
                <a:latin typeface="Times New Roman"/>
                <a:cs typeface="Times New Roman"/>
              </a:rPr>
              <a:t>?</a:t>
            </a:r>
            <a:endParaRPr sz="2950">
              <a:latin typeface="Times New Roman"/>
              <a:cs typeface="Times New Roman"/>
            </a:endParaRPr>
          </a:p>
          <a:p>
            <a:pPr marL="457834">
              <a:lnSpc>
                <a:spcPct val="100000"/>
              </a:lnSpc>
              <a:spcBef>
                <a:spcPts val="1760"/>
              </a:spcBef>
            </a:pPr>
            <a:r>
              <a:rPr dirty="0" sz="3950" spc="-275">
                <a:solidFill>
                  <a:srgbClr val="6E4823"/>
                </a:solidFill>
                <a:latin typeface="Times New Roman"/>
                <a:cs typeface="Times New Roman"/>
              </a:rPr>
              <a:t>ANSWER:</a:t>
            </a:r>
            <a:endParaRPr sz="3950">
              <a:latin typeface="Times New Roman"/>
              <a:cs typeface="Times New Roman"/>
            </a:endParaRPr>
          </a:p>
          <a:p>
            <a:pPr algn="ctr" marL="445770" marR="422909">
              <a:lnSpc>
                <a:spcPct val="115399"/>
              </a:lnSpc>
              <a:spcBef>
                <a:spcPts val="1195"/>
              </a:spcBef>
              <a:tabLst>
                <a:tab pos="1543050" algn="l"/>
              </a:tabLst>
            </a:pPr>
            <a:r>
              <a:rPr dirty="0" sz="2300" spc="-50">
                <a:solidFill>
                  <a:srgbClr val="6E4823"/>
                </a:solidFill>
                <a:latin typeface="Times New Roman"/>
                <a:cs typeface="Times New Roman"/>
              </a:rPr>
              <a:t>The</a:t>
            </a:r>
            <a:r>
              <a:rPr dirty="0" sz="2300" spc="-9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>
                <a:solidFill>
                  <a:srgbClr val="6E4823"/>
                </a:solidFill>
                <a:latin typeface="Times New Roman"/>
                <a:cs typeface="Times New Roman"/>
              </a:rPr>
              <a:t>list</a:t>
            </a:r>
            <a:r>
              <a:rPr dirty="0" sz="2300" spc="-8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 spc="-80">
                <a:solidFill>
                  <a:srgbClr val="6E4823"/>
                </a:solidFill>
                <a:latin typeface="Times New Roman"/>
                <a:cs typeface="Times New Roman"/>
              </a:rPr>
              <a:t>of</a:t>
            </a:r>
            <a:r>
              <a:rPr dirty="0" sz="2300" spc="-7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 spc="-10">
                <a:solidFill>
                  <a:srgbClr val="6E4823"/>
                </a:solidFill>
                <a:latin typeface="Times New Roman"/>
                <a:cs typeface="Times New Roman"/>
              </a:rPr>
              <a:t>Players </a:t>
            </a:r>
            <a:r>
              <a:rPr dirty="0" sz="2300">
                <a:solidFill>
                  <a:srgbClr val="6E4823"/>
                </a:solidFill>
                <a:latin typeface="Times New Roman"/>
                <a:cs typeface="Times New Roman"/>
              </a:rPr>
              <a:t>who</a:t>
            </a:r>
            <a:r>
              <a:rPr dirty="0" sz="2300" spc="-11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 spc="-25">
                <a:solidFill>
                  <a:srgbClr val="6E4823"/>
                </a:solidFill>
                <a:latin typeface="Times New Roman"/>
                <a:cs typeface="Times New Roman"/>
              </a:rPr>
              <a:t>has</a:t>
            </a:r>
            <a:r>
              <a:rPr dirty="0" sz="2300">
                <a:solidFill>
                  <a:srgbClr val="6E4823"/>
                </a:solidFill>
                <a:latin typeface="Times New Roman"/>
                <a:cs typeface="Times New Roman"/>
              </a:rPr>
              <a:t>	</a:t>
            </a:r>
            <a:r>
              <a:rPr dirty="0" sz="2300" spc="-10">
                <a:solidFill>
                  <a:srgbClr val="6E4823"/>
                </a:solidFill>
                <a:latin typeface="Times New Roman"/>
                <a:cs typeface="Times New Roman"/>
              </a:rPr>
              <a:t>reserve </a:t>
            </a:r>
            <a:r>
              <a:rPr dirty="0" sz="2300">
                <a:solidFill>
                  <a:srgbClr val="6E4823"/>
                </a:solidFill>
                <a:latin typeface="Times New Roman"/>
                <a:cs typeface="Times New Roman"/>
              </a:rPr>
              <a:t>price</a:t>
            </a:r>
            <a:r>
              <a:rPr dirty="0" sz="2300" spc="-11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>
                <a:solidFill>
                  <a:srgbClr val="6E4823"/>
                </a:solidFill>
                <a:latin typeface="Times New Roman"/>
                <a:cs typeface="Times New Roman"/>
              </a:rPr>
              <a:t>is</a:t>
            </a:r>
            <a:r>
              <a:rPr dirty="0" sz="2300" spc="-10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 spc="-20">
                <a:solidFill>
                  <a:srgbClr val="6E4823"/>
                </a:solidFill>
                <a:latin typeface="Times New Roman"/>
                <a:cs typeface="Times New Roman"/>
              </a:rPr>
              <a:t>above average</a:t>
            </a:r>
            <a:r>
              <a:rPr dirty="0" sz="2300" spc="-9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 spc="-20">
                <a:solidFill>
                  <a:srgbClr val="6E4823"/>
                </a:solidFill>
                <a:latin typeface="Times New Roman"/>
                <a:cs typeface="Times New Roman"/>
              </a:rPr>
              <a:t>price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2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00"/>
              <a:t>TATA</a:t>
            </a:r>
            <a:r>
              <a:rPr dirty="0" spc="-365"/>
              <a:t> </a:t>
            </a:r>
            <a:r>
              <a:rPr dirty="0" spc="-810"/>
              <a:t>IPL</a:t>
            </a:r>
            <a:r>
              <a:rPr dirty="0" spc="-365"/>
              <a:t> </a:t>
            </a:r>
            <a:r>
              <a:rPr dirty="0" spc="-20"/>
              <a:t>2024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6F1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5792417" y="0"/>
            <a:ext cx="2494915" cy="3091180"/>
          </a:xfrm>
          <a:custGeom>
            <a:avLst/>
            <a:gdLst/>
            <a:ahLst/>
            <a:cxnLst/>
            <a:rect l="l" t="t" r="r" b="b"/>
            <a:pathLst>
              <a:path w="2494915" h="3091180">
                <a:moveTo>
                  <a:pt x="2494656" y="3090789"/>
                </a:moveTo>
                <a:lnTo>
                  <a:pt x="2494656" y="0"/>
                </a:lnTo>
                <a:lnTo>
                  <a:pt x="0" y="0"/>
                </a:lnTo>
                <a:lnTo>
                  <a:pt x="0" y="3090687"/>
                </a:lnTo>
                <a:lnTo>
                  <a:pt x="1247249" y="2180338"/>
                </a:lnTo>
                <a:lnTo>
                  <a:pt x="2494656" y="3090789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5792420" y="6630638"/>
            <a:ext cx="2494915" cy="3656965"/>
          </a:xfrm>
          <a:custGeom>
            <a:avLst/>
            <a:gdLst/>
            <a:ahLst/>
            <a:cxnLst/>
            <a:rect l="l" t="t" r="r" b="b"/>
            <a:pathLst>
              <a:path w="2494915" h="3656965">
                <a:moveTo>
                  <a:pt x="0" y="0"/>
                </a:moveTo>
                <a:lnTo>
                  <a:pt x="0" y="3656361"/>
                </a:lnTo>
                <a:lnTo>
                  <a:pt x="2494656" y="3656361"/>
                </a:lnTo>
                <a:lnTo>
                  <a:pt x="2494656" y="72"/>
                </a:lnTo>
                <a:lnTo>
                  <a:pt x="1247387" y="910435"/>
                </a:lnTo>
                <a:lnTo>
                  <a:pt x="0" y="0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10063154"/>
            <a:ext cx="15497175" cy="224154"/>
          </a:xfrm>
          <a:custGeom>
            <a:avLst/>
            <a:gdLst/>
            <a:ahLst/>
            <a:cxnLst/>
            <a:rect l="l" t="t" r="r" b="b"/>
            <a:pathLst>
              <a:path w="15497175" h="224154">
                <a:moveTo>
                  <a:pt x="0" y="223844"/>
                </a:moveTo>
                <a:lnTo>
                  <a:pt x="15496671" y="223844"/>
                </a:lnTo>
                <a:lnTo>
                  <a:pt x="15496671" y="0"/>
                </a:lnTo>
                <a:lnTo>
                  <a:pt x="0" y="0"/>
                </a:lnTo>
                <a:lnTo>
                  <a:pt x="0" y="223844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7039721" y="10063154"/>
            <a:ext cx="1223645" cy="224154"/>
          </a:xfrm>
          <a:custGeom>
            <a:avLst/>
            <a:gdLst/>
            <a:ahLst/>
            <a:cxnLst/>
            <a:rect l="l" t="t" r="r" b="b"/>
            <a:pathLst>
              <a:path w="1223644" h="224154">
                <a:moveTo>
                  <a:pt x="0" y="223844"/>
                </a:moveTo>
                <a:lnTo>
                  <a:pt x="1223080" y="223844"/>
                </a:lnTo>
                <a:lnTo>
                  <a:pt x="1223080" y="0"/>
                </a:lnTo>
                <a:lnTo>
                  <a:pt x="0" y="0"/>
                </a:lnTo>
                <a:lnTo>
                  <a:pt x="0" y="223844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0"/>
            <a:ext cx="15497175" cy="224154"/>
          </a:xfrm>
          <a:custGeom>
            <a:avLst/>
            <a:gdLst/>
            <a:ahLst/>
            <a:cxnLst/>
            <a:rect l="l" t="t" r="r" b="b"/>
            <a:pathLst>
              <a:path w="15497175" h="224154">
                <a:moveTo>
                  <a:pt x="0" y="223857"/>
                </a:moveTo>
                <a:lnTo>
                  <a:pt x="15496671" y="223857"/>
                </a:lnTo>
                <a:lnTo>
                  <a:pt x="15496671" y="0"/>
                </a:lnTo>
                <a:lnTo>
                  <a:pt x="0" y="0"/>
                </a:lnTo>
                <a:lnTo>
                  <a:pt x="0" y="223857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7039721" y="0"/>
            <a:ext cx="1223645" cy="224154"/>
          </a:xfrm>
          <a:custGeom>
            <a:avLst/>
            <a:gdLst/>
            <a:ahLst/>
            <a:cxnLst/>
            <a:rect l="l" t="t" r="r" b="b"/>
            <a:pathLst>
              <a:path w="1223644" h="224154">
                <a:moveTo>
                  <a:pt x="0" y="223857"/>
                </a:moveTo>
                <a:lnTo>
                  <a:pt x="1223080" y="223857"/>
                </a:lnTo>
                <a:lnTo>
                  <a:pt x="1223080" y="0"/>
                </a:lnTo>
                <a:lnTo>
                  <a:pt x="0" y="0"/>
                </a:lnTo>
                <a:lnTo>
                  <a:pt x="0" y="223857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797521" y="3738584"/>
            <a:ext cx="10623550" cy="0"/>
          </a:xfrm>
          <a:custGeom>
            <a:avLst/>
            <a:gdLst/>
            <a:ahLst/>
            <a:cxnLst/>
            <a:rect l="l" t="t" r="r" b="b"/>
            <a:pathLst>
              <a:path w="10623550" h="0">
                <a:moveTo>
                  <a:pt x="0" y="0"/>
                </a:moveTo>
                <a:lnTo>
                  <a:pt x="10623137" y="0"/>
                </a:lnTo>
              </a:path>
            </a:pathLst>
          </a:custGeom>
          <a:ln w="38100">
            <a:solidFill>
              <a:srgbClr val="AA8B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5496671" y="0"/>
            <a:ext cx="1543050" cy="10287000"/>
          </a:xfrm>
          <a:custGeom>
            <a:avLst/>
            <a:gdLst/>
            <a:ahLst/>
            <a:cxnLst/>
            <a:rect l="l" t="t" r="r" b="b"/>
            <a:pathLst>
              <a:path w="1543050" h="10287000">
                <a:moveTo>
                  <a:pt x="154304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999"/>
                </a:lnTo>
                <a:close/>
              </a:path>
            </a:pathLst>
          </a:custGeom>
          <a:solidFill>
            <a:srgbClr val="F6F1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936" y="6630639"/>
            <a:ext cx="2494915" cy="3656965"/>
          </a:xfrm>
          <a:custGeom>
            <a:avLst/>
            <a:gdLst/>
            <a:ahLst/>
            <a:cxnLst/>
            <a:rect l="l" t="t" r="r" b="b"/>
            <a:pathLst>
              <a:path w="2494915" h="3656965">
                <a:moveTo>
                  <a:pt x="0" y="0"/>
                </a:moveTo>
                <a:lnTo>
                  <a:pt x="0" y="3656360"/>
                </a:lnTo>
                <a:lnTo>
                  <a:pt x="2494656" y="3656360"/>
                </a:lnTo>
                <a:lnTo>
                  <a:pt x="2494656" y="70"/>
                </a:lnTo>
                <a:lnTo>
                  <a:pt x="1247385" y="910435"/>
                </a:lnTo>
                <a:lnTo>
                  <a:pt x="0" y="0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936" y="0"/>
            <a:ext cx="2790825" cy="10287000"/>
            <a:chOff x="936" y="0"/>
            <a:chExt cx="2790825" cy="10287000"/>
          </a:xfrm>
        </p:grpSpPr>
        <p:sp>
          <p:nvSpPr>
            <p:cNvPr id="13" name="object 13" descr=""/>
            <p:cNvSpPr/>
            <p:nvPr/>
          </p:nvSpPr>
          <p:spPr>
            <a:xfrm>
              <a:off x="936" y="0"/>
              <a:ext cx="2494915" cy="3737610"/>
            </a:xfrm>
            <a:custGeom>
              <a:avLst/>
              <a:gdLst/>
              <a:ahLst/>
              <a:cxnLst/>
              <a:rect l="l" t="t" r="r" b="b"/>
              <a:pathLst>
                <a:path w="2494915" h="3737610">
                  <a:moveTo>
                    <a:pt x="2494656" y="3737254"/>
                  </a:moveTo>
                  <a:lnTo>
                    <a:pt x="2494656" y="0"/>
                  </a:lnTo>
                  <a:lnTo>
                    <a:pt x="0" y="0"/>
                  </a:lnTo>
                  <a:lnTo>
                    <a:pt x="0" y="3737183"/>
                  </a:lnTo>
                  <a:lnTo>
                    <a:pt x="1247270" y="2826819"/>
                  </a:lnTo>
                  <a:lnTo>
                    <a:pt x="2494656" y="3737254"/>
                  </a:lnTo>
                  <a:close/>
                </a:path>
              </a:pathLst>
            </a:custGeom>
            <a:solidFill>
              <a:srgbClr val="004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248265" y="0"/>
              <a:ext cx="1543050" cy="10287000"/>
            </a:xfrm>
            <a:custGeom>
              <a:avLst/>
              <a:gdLst/>
              <a:ahLst/>
              <a:cxnLst/>
              <a:rect l="l" t="t" r="r" b="b"/>
              <a:pathLst>
                <a:path w="1543050" h="10287000">
                  <a:moveTo>
                    <a:pt x="15430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543049" y="0"/>
                  </a:lnTo>
                  <a:lnTo>
                    <a:pt x="1543049" y="10286999"/>
                  </a:lnTo>
                  <a:close/>
                </a:path>
              </a:pathLst>
            </a:custGeom>
            <a:solidFill>
              <a:srgbClr val="F6F1EC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6960" y="1829546"/>
            <a:ext cx="11296649" cy="1457309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5272" y="4574285"/>
            <a:ext cx="9629759" cy="1638299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1607337" y="1973576"/>
            <a:ext cx="2657475" cy="6167755"/>
          </a:xfrm>
          <a:prstGeom prst="rect">
            <a:avLst/>
          </a:prstGeom>
        </p:spPr>
        <p:txBody>
          <a:bodyPr wrap="square" lIns="0" tIns="27686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2180"/>
              </a:spcBef>
            </a:pPr>
            <a:r>
              <a:rPr dirty="0" sz="3950">
                <a:solidFill>
                  <a:srgbClr val="6E4823"/>
                </a:solidFill>
                <a:latin typeface="Times New Roman"/>
                <a:cs typeface="Times New Roman"/>
              </a:rPr>
              <a:t>Question</a:t>
            </a:r>
            <a:r>
              <a:rPr dirty="0" sz="3950" spc="-11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3950" spc="-50">
                <a:solidFill>
                  <a:srgbClr val="6E4823"/>
                </a:solidFill>
                <a:latin typeface="Times New Roman"/>
                <a:cs typeface="Times New Roman"/>
              </a:rPr>
              <a:t>:</a:t>
            </a:r>
            <a:endParaRPr sz="3950">
              <a:latin typeface="Times New Roman"/>
              <a:cs typeface="Times New Roman"/>
            </a:endParaRPr>
          </a:p>
          <a:p>
            <a:pPr algn="ctr" marL="12700" marR="5080">
              <a:lnSpc>
                <a:spcPct val="116500"/>
              </a:lnSpc>
              <a:spcBef>
                <a:spcPts val="980"/>
              </a:spcBef>
            </a:pPr>
            <a:r>
              <a:rPr dirty="0" sz="2950" spc="-45">
                <a:solidFill>
                  <a:srgbClr val="6E4823"/>
                </a:solidFill>
                <a:latin typeface="Times New Roman"/>
                <a:cs typeface="Times New Roman"/>
              </a:rPr>
              <a:t>List</a:t>
            </a:r>
            <a:r>
              <a:rPr dirty="0" sz="2950" spc="-6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players</a:t>
            </a:r>
            <a:r>
              <a:rPr dirty="0" sz="2950" spc="-6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25">
                <a:solidFill>
                  <a:srgbClr val="6E4823"/>
                </a:solidFill>
                <a:latin typeface="Times New Roman"/>
                <a:cs typeface="Times New Roman"/>
              </a:rPr>
              <a:t>who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have</a:t>
            </a:r>
            <a:r>
              <a:rPr dirty="0" sz="2950" spc="-17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10">
                <a:solidFill>
                  <a:srgbClr val="6E4823"/>
                </a:solidFill>
                <a:latin typeface="Times New Roman"/>
                <a:cs typeface="Times New Roman"/>
              </a:rPr>
              <a:t>played</a:t>
            </a:r>
            <a:r>
              <a:rPr dirty="0" sz="2950" spc="-16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30">
                <a:solidFill>
                  <a:srgbClr val="6E4823"/>
                </a:solidFill>
                <a:latin typeface="Times New Roman"/>
                <a:cs typeface="Times New Roman"/>
              </a:rPr>
              <a:t>the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most</a:t>
            </a:r>
            <a:r>
              <a:rPr dirty="0" sz="2950" spc="-6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10">
                <a:solidFill>
                  <a:srgbClr val="6E4823"/>
                </a:solidFill>
                <a:latin typeface="Times New Roman"/>
                <a:cs typeface="Times New Roman"/>
              </a:rPr>
              <a:t>T20</a:t>
            </a:r>
            <a:r>
              <a:rPr dirty="0" sz="2950" spc="-6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caps</a:t>
            </a:r>
            <a:r>
              <a:rPr dirty="0" sz="2950" spc="-6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25">
                <a:solidFill>
                  <a:srgbClr val="6E4823"/>
                </a:solidFill>
                <a:latin typeface="Times New Roman"/>
                <a:cs typeface="Times New Roman"/>
              </a:rPr>
              <a:t>by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country</a:t>
            </a:r>
            <a:r>
              <a:rPr dirty="0" sz="2950" spc="10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50">
                <a:solidFill>
                  <a:srgbClr val="6E4823"/>
                </a:solidFill>
                <a:latin typeface="Times New Roman"/>
                <a:cs typeface="Times New Roman"/>
              </a:rPr>
              <a:t>?</a:t>
            </a:r>
            <a:endParaRPr sz="2950">
              <a:latin typeface="Times New Roman"/>
              <a:cs typeface="Times New Roman"/>
            </a:endParaRPr>
          </a:p>
          <a:p>
            <a:pPr marL="311150">
              <a:lnSpc>
                <a:spcPct val="100000"/>
              </a:lnSpc>
              <a:spcBef>
                <a:spcPts val="1760"/>
              </a:spcBef>
            </a:pPr>
            <a:r>
              <a:rPr dirty="0" sz="3950" spc="-275">
                <a:solidFill>
                  <a:srgbClr val="6E4823"/>
                </a:solidFill>
                <a:latin typeface="Times New Roman"/>
                <a:cs typeface="Times New Roman"/>
              </a:rPr>
              <a:t>ANSWER:</a:t>
            </a:r>
            <a:endParaRPr sz="3950">
              <a:latin typeface="Times New Roman"/>
              <a:cs typeface="Times New Roman"/>
            </a:endParaRPr>
          </a:p>
          <a:p>
            <a:pPr algn="ctr" marL="284480" marR="276860">
              <a:lnSpc>
                <a:spcPct val="115399"/>
              </a:lnSpc>
              <a:spcBef>
                <a:spcPts val="1645"/>
              </a:spcBef>
            </a:pPr>
            <a:r>
              <a:rPr dirty="0" sz="2300" spc="-50">
                <a:solidFill>
                  <a:srgbClr val="6E4823"/>
                </a:solidFill>
                <a:latin typeface="Times New Roman"/>
                <a:cs typeface="Times New Roman"/>
              </a:rPr>
              <a:t>The</a:t>
            </a:r>
            <a:r>
              <a:rPr dirty="0" sz="2300" spc="-8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>
                <a:solidFill>
                  <a:srgbClr val="6E4823"/>
                </a:solidFill>
                <a:latin typeface="Times New Roman"/>
                <a:cs typeface="Times New Roman"/>
              </a:rPr>
              <a:t>plyers</a:t>
            </a:r>
            <a:r>
              <a:rPr dirty="0" sz="2300" spc="-8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 spc="-25">
                <a:solidFill>
                  <a:srgbClr val="6E4823"/>
                </a:solidFill>
                <a:latin typeface="Times New Roman"/>
                <a:cs typeface="Times New Roman"/>
              </a:rPr>
              <a:t>who </a:t>
            </a:r>
            <a:r>
              <a:rPr dirty="0" sz="2300" spc="-20">
                <a:solidFill>
                  <a:srgbClr val="6E4823"/>
                </a:solidFill>
                <a:latin typeface="Times New Roman"/>
                <a:cs typeface="Times New Roman"/>
              </a:rPr>
              <a:t>have</a:t>
            </a:r>
            <a:r>
              <a:rPr dirty="0" sz="2300" spc="-6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>
                <a:solidFill>
                  <a:srgbClr val="6E4823"/>
                </a:solidFill>
                <a:latin typeface="Times New Roman"/>
                <a:cs typeface="Times New Roman"/>
              </a:rPr>
              <a:t>most</a:t>
            </a:r>
            <a:r>
              <a:rPr dirty="0" sz="2300" spc="-5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 spc="-25">
                <a:solidFill>
                  <a:srgbClr val="6E4823"/>
                </a:solidFill>
                <a:latin typeface="Times New Roman"/>
                <a:cs typeface="Times New Roman"/>
              </a:rPr>
              <a:t>T20 </a:t>
            </a:r>
            <a:r>
              <a:rPr dirty="0" sz="2300" spc="-30">
                <a:solidFill>
                  <a:srgbClr val="6E4823"/>
                </a:solidFill>
                <a:latin typeface="Times New Roman"/>
                <a:cs typeface="Times New Roman"/>
              </a:rPr>
              <a:t>Caps</a:t>
            </a:r>
            <a:r>
              <a:rPr dirty="0" sz="2300" spc="-114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 spc="-25">
                <a:solidFill>
                  <a:srgbClr val="6E4823"/>
                </a:solidFill>
                <a:latin typeface="Times New Roman"/>
                <a:cs typeface="Times New Roman"/>
              </a:rPr>
              <a:t>are </a:t>
            </a:r>
            <a:r>
              <a:rPr dirty="0" sz="2300" spc="-10">
                <a:solidFill>
                  <a:srgbClr val="6E4823"/>
                </a:solidFill>
                <a:latin typeface="Times New Roman"/>
                <a:cs typeface="Times New Roman"/>
              </a:rPr>
              <a:t>Mohammed</a:t>
            </a:r>
            <a:r>
              <a:rPr dirty="0" sz="2300" spc="-11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 spc="-40">
                <a:solidFill>
                  <a:srgbClr val="6E4823"/>
                </a:solidFill>
                <a:latin typeface="Times New Roman"/>
                <a:cs typeface="Times New Roman"/>
              </a:rPr>
              <a:t>Nabi, </a:t>
            </a:r>
            <a:r>
              <a:rPr dirty="0" sz="2300" spc="-35">
                <a:solidFill>
                  <a:srgbClr val="6E4823"/>
                </a:solidFill>
                <a:latin typeface="Times New Roman"/>
                <a:cs typeface="Times New Roman"/>
              </a:rPr>
              <a:t>Shakib</a:t>
            </a:r>
            <a:r>
              <a:rPr dirty="0" sz="2300" spc="-8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 spc="-190">
                <a:solidFill>
                  <a:srgbClr val="6E4823"/>
                </a:solidFill>
                <a:latin typeface="Times New Roman"/>
                <a:cs typeface="Times New Roman"/>
              </a:rPr>
              <a:t>Al</a:t>
            </a:r>
            <a:r>
              <a:rPr dirty="0" sz="2300" spc="-7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 spc="-10">
                <a:solidFill>
                  <a:srgbClr val="6E4823"/>
                </a:solidFill>
                <a:latin typeface="Times New Roman"/>
                <a:cs typeface="Times New Roman"/>
              </a:rPr>
              <a:t>Hasan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5638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90"/>
              </a:spcBef>
            </a:pPr>
            <a:r>
              <a:rPr dirty="0" spc="-1000"/>
              <a:t>TATA</a:t>
            </a:r>
            <a:r>
              <a:rPr dirty="0" spc="-365"/>
              <a:t> </a:t>
            </a:r>
            <a:r>
              <a:rPr dirty="0" spc="-810"/>
              <a:t>IPL</a:t>
            </a:r>
            <a:r>
              <a:rPr dirty="0" spc="-365"/>
              <a:t> </a:t>
            </a:r>
            <a:r>
              <a:rPr dirty="0" spc="-20"/>
              <a:t>2024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6F1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5792417" y="0"/>
            <a:ext cx="2494915" cy="3434715"/>
          </a:xfrm>
          <a:custGeom>
            <a:avLst/>
            <a:gdLst/>
            <a:ahLst/>
            <a:cxnLst/>
            <a:rect l="l" t="t" r="r" b="b"/>
            <a:pathLst>
              <a:path w="2494915" h="3434715">
                <a:moveTo>
                  <a:pt x="2494656" y="3434451"/>
                </a:moveTo>
                <a:lnTo>
                  <a:pt x="2494656" y="0"/>
                </a:lnTo>
                <a:lnTo>
                  <a:pt x="0" y="0"/>
                </a:lnTo>
                <a:lnTo>
                  <a:pt x="0" y="3434349"/>
                </a:lnTo>
                <a:lnTo>
                  <a:pt x="1247249" y="2524000"/>
                </a:lnTo>
                <a:lnTo>
                  <a:pt x="2494656" y="343445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5792420" y="6630638"/>
            <a:ext cx="2494915" cy="3656965"/>
          </a:xfrm>
          <a:custGeom>
            <a:avLst/>
            <a:gdLst/>
            <a:ahLst/>
            <a:cxnLst/>
            <a:rect l="l" t="t" r="r" b="b"/>
            <a:pathLst>
              <a:path w="2494915" h="3656965">
                <a:moveTo>
                  <a:pt x="0" y="0"/>
                </a:moveTo>
                <a:lnTo>
                  <a:pt x="0" y="3656361"/>
                </a:lnTo>
                <a:lnTo>
                  <a:pt x="2494656" y="3656361"/>
                </a:lnTo>
                <a:lnTo>
                  <a:pt x="2494656" y="72"/>
                </a:lnTo>
                <a:lnTo>
                  <a:pt x="1247387" y="910435"/>
                </a:lnTo>
                <a:lnTo>
                  <a:pt x="0" y="0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10063154"/>
            <a:ext cx="15497175" cy="224154"/>
          </a:xfrm>
          <a:custGeom>
            <a:avLst/>
            <a:gdLst/>
            <a:ahLst/>
            <a:cxnLst/>
            <a:rect l="l" t="t" r="r" b="b"/>
            <a:pathLst>
              <a:path w="15497175" h="224154">
                <a:moveTo>
                  <a:pt x="0" y="223844"/>
                </a:moveTo>
                <a:lnTo>
                  <a:pt x="15496671" y="223844"/>
                </a:lnTo>
                <a:lnTo>
                  <a:pt x="15496671" y="0"/>
                </a:lnTo>
                <a:lnTo>
                  <a:pt x="0" y="0"/>
                </a:lnTo>
                <a:lnTo>
                  <a:pt x="0" y="223844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7039721" y="10063154"/>
            <a:ext cx="1223645" cy="224154"/>
          </a:xfrm>
          <a:custGeom>
            <a:avLst/>
            <a:gdLst/>
            <a:ahLst/>
            <a:cxnLst/>
            <a:rect l="l" t="t" r="r" b="b"/>
            <a:pathLst>
              <a:path w="1223644" h="224154">
                <a:moveTo>
                  <a:pt x="0" y="223844"/>
                </a:moveTo>
                <a:lnTo>
                  <a:pt x="1223080" y="223844"/>
                </a:lnTo>
                <a:lnTo>
                  <a:pt x="1223080" y="0"/>
                </a:lnTo>
                <a:lnTo>
                  <a:pt x="0" y="0"/>
                </a:lnTo>
                <a:lnTo>
                  <a:pt x="0" y="223844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0"/>
            <a:ext cx="15497175" cy="224154"/>
          </a:xfrm>
          <a:custGeom>
            <a:avLst/>
            <a:gdLst/>
            <a:ahLst/>
            <a:cxnLst/>
            <a:rect l="l" t="t" r="r" b="b"/>
            <a:pathLst>
              <a:path w="15497175" h="224154">
                <a:moveTo>
                  <a:pt x="0" y="223857"/>
                </a:moveTo>
                <a:lnTo>
                  <a:pt x="15496671" y="223857"/>
                </a:lnTo>
                <a:lnTo>
                  <a:pt x="15496671" y="0"/>
                </a:lnTo>
                <a:lnTo>
                  <a:pt x="0" y="0"/>
                </a:lnTo>
                <a:lnTo>
                  <a:pt x="0" y="223857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7039721" y="0"/>
            <a:ext cx="1223645" cy="224154"/>
          </a:xfrm>
          <a:custGeom>
            <a:avLst/>
            <a:gdLst/>
            <a:ahLst/>
            <a:cxnLst/>
            <a:rect l="l" t="t" r="r" b="b"/>
            <a:pathLst>
              <a:path w="1223644" h="224154">
                <a:moveTo>
                  <a:pt x="0" y="223857"/>
                </a:moveTo>
                <a:lnTo>
                  <a:pt x="1223080" y="223857"/>
                </a:lnTo>
                <a:lnTo>
                  <a:pt x="1223080" y="0"/>
                </a:lnTo>
                <a:lnTo>
                  <a:pt x="0" y="0"/>
                </a:lnTo>
                <a:lnTo>
                  <a:pt x="0" y="223857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797521" y="3738584"/>
            <a:ext cx="10623550" cy="0"/>
          </a:xfrm>
          <a:custGeom>
            <a:avLst/>
            <a:gdLst/>
            <a:ahLst/>
            <a:cxnLst/>
            <a:rect l="l" t="t" r="r" b="b"/>
            <a:pathLst>
              <a:path w="10623550" h="0">
                <a:moveTo>
                  <a:pt x="0" y="0"/>
                </a:moveTo>
                <a:lnTo>
                  <a:pt x="10623137" y="0"/>
                </a:lnTo>
              </a:path>
            </a:pathLst>
          </a:custGeom>
          <a:ln w="38100">
            <a:solidFill>
              <a:srgbClr val="AA8B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5496671" y="0"/>
            <a:ext cx="1543050" cy="10287000"/>
          </a:xfrm>
          <a:custGeom>
            <a:avLst/>
            <a:gdLst/>
            <a:ahLst/>
            <a:cxnLst/>
            <a:rect l="l" t="t" r="r" b="b"/>
            <a:pathLst>
              <a:path w="1543050" h="10287000">
                <a:moveTo>
                  <a:pt x="154304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999"/>
                </a:lnTo>
                <a:close/>
              </a:path>
            </a:pathLst>
          </a:custGeom>
          <a:solidFill>
            <a:srgbClr val="F6F1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936" y="6630639"/>
            <a:ext cx="2494915" cy="3656965"/>
          </a:xfrm>
          <a:custGeom>
            <a:avLst/>
            <a:gdLst/>
            <a:ahLst/>
            <a:cxnLst/>
            <a:rect l="l" t="t" r="r" b="b"/>
            <a:pathLst>
              <a:path w="2494915" h="3656965">
                <a:moveTo>
                  <a:pt x="0" y="0"/>
                </a:moveTo>
                <a:lnTo>
                  <a:pt x="0" y="3656360"/>
                </a:lnTo>
                <a:lnTo>
                  <a:pt x="2494656" y="3656360"/>
                </a:lnTo>
                <a:lnTo>
                  <a:pt x="2494656" y="70"/>
                </a:lnTo>
                <a:lnTo>
                  <a:pt x="1247385" y="910435"/>
                </a:lnTo>
                <a:lnTo>
                  <a:pt x="0" y="0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936" y="0"/>
            <a:ext cx="2790825" cy="10287000"/>
            <a:chOff x="936" y="0"/>
            <a:chExt cx="2790825" cy="10287000"/>
          </a:xfrm>
        </p:grpSpPr>
        <p:sp>
          <p:nvSpPr>
            <p:cNvPr id="13" name="object 13" descr=""/>
            <p:cNvSpPr/>
            <p:nvPr/>
          </p:nvSpPr>
          <p:spPr>
            <a:xfrm>
              <a:off x="936" y="0"/>
              <a:ext cx="2494915" cy="3737610"/>
            </a:xfrm>
            <a:custGeom>
              <a:avLst/>
              <a:gdLst/>
              <a:ahLst/>
              <a:cxnLst/>
              <a:rect l="l" t="t" r="r" b="b"/>
              <a:pathLst>
                <a:path w="2494915" h="3737610">
                  <a:moveTo>
                    <a:pt x="2494656" y="3737254"/>
                  </a:moveTo>
                  <a:lnTo>
                    <a:pt x="2494656" y="0"/>
                  </a:lnTo>
                  <a:lnTo>
                    <a:pt x="0" y="0"/>
                  </a:lnTo>
                  <a:lnTo>
                    <a:pt x="0" y="3737183"/>
                  </a:lnTo>
                  <a:lnTo>
                    <a:pt x="1247270" y="2826819"/>
                  </a:lnTo>
                  <a:lnTo>
                    <a:pt x="2494656" y="3737254"/>
                  </a:lnTo>
                  <a:close/>
                </a:path>
              </a:pathLst>
            </a:custGeom>
            <a:solidFill>
              <a:srgbClr val="004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248265" y="0"/>
              <a:ext cx="1543050" cy="10287000"/>
            </a:xfrm>
            <a:custGeom>
              <a:avLst/>
              <a:gdLst/>
              <a:ahLst/>
              <a:cxnLst/>
              <a:rect l="l" t="t" r="r" b="b"/>
              <a:pathLst>
                <a:path w="1543050" h="10287000">
                  <a:moveTo>
                    <a:pt x="15430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543049" y="0"/>
                  </a:lnTo>
                  <a:lnTo>
                    <a:pt x="1543049" y="10286999"/>
                  </a:lnTo>
                  <a:close/>
                </a:path>
              </a:pathLst>
            </a:custGeom>
            <a:solidFill>
              <a:srgbClr val="F6F1EC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2804" y="2307149"/>
            <a:ext cx="11630009" cy="1038212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3207" y="3979346"/>
            <a:ext cx="9128668" cy="2743199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1747681" y="2234963"/>
            <a:ext cx="2087245" cy="631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50">
                <a:solidFill>
                  <a:srgbClr val="6E4823"/>
                </a:solidFill>
                <a:latin typeface="Times New Roman"/>
                <a:cs typeface="Times New Roman"/>
              </a:rPr>
              <a:t>Question</a:t>
            </a:r>
            <a:r>
              <a:rPr dirty="0" sz="3950" spc="-11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3950" spc="-50">
                <a:solidFill>
                  <a:srgbClr val="6E4823"/>
                </a:solidFill>
                <a:latin typeface="Times New Roman"/>
                <a:cs typeface="Times New Roman"/>
              </a:rPr>
              <a:t>: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534470" y="2996190"/>
            <a:ext cx="1985645" cy="2686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5999"/>
              </a:lnSpc>
              <a:spcBef>
                <a:spcPts val="95"/>
              </a:spcBef>
            </a:pPr>
            <a:r>
              <a:rPr dirty="0" sz="2150" spc="-20">
                <a:solidFill>
                  <a:srgbClr val="6E4823"/>
                </a:solidFill>
                <a:latin typeface="Times New Roman"/>
                <a:cs typeface="Times New Roman"/>
              </a:rPr>
              <a:t>Retrieve</a:t>
            </a:r>
            <a:r>
              <a:rPr dirty="0" sz="2150" spc="-8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6E4823"/>
                </a:solidFill>
                <a:latin typeface="Times New Roman"/>
                <a:cs typeface="Times New Roman"/>
              </a:rPr>
              <a:t>details</a:t>
            </a:r>
            <a:r>
              <a:rPr dirty="0" sz="2150" spc="-8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150" spc="-25">
                <a:solidFill>
                  <a:srgbClr val="6E4823"/>
                </a:solidFill>
                <a:latin typeface="Times New Roman"/>
                <a:cs typeface="Times New Roman"/>
              </a:rPr>
              <a:t>of </a:t>
            </a:r>
            <a:r>
              <a:rPr dirty="0" sz="2150">
                <a:solidFill>
                  <a:srgbClr val="6E4823"/>
                </a:solidFill>
                <a:latin typeface="Times New Roman"/>
                <a:cs typeface="Times New Roman"/>
              </a:rPr>
              <a:t>players</a:t>
            </a:r>
            <a:r>
              <a:rPr dirty="0" sz="2150" spc="-5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6E4823"/>
                </a:solidFill>
                <a:latin typeface="Times New Roman"/>
                <a:cs typeface="Times New Roman"/>
              </a:rPr>
              <a:t>who</a:t>
            </a:r>
            <a:r>
              <a:rPr dirty="0" sz="2150" spc="-5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150" spc="-20">
                <a:solidFill>
                  <a:srgbClr val="6E4823"/>
                </a:solidFill>
                <a:latin typeface="Times New Roman"/>
                <a:cs typeface="Times New Roman"/>
              </a:rPr>
              <a:t>have </a:t>
            </a:r>
            <a:r>
              <a:rPr dirty="0" sz="2150" spc="-10">
                <a:solidFill>
                  <a:srgbClr val="6E4823"/>
                </a:solidFill>
                <a:latin typeface="Times New Roman"/>
                <a:cs typeface="Times New Roman"/>
              </a:rPr>
              <a:t>played</a:t>
            </a:r>
            <a:r>
              <a:rPr dirty="0" sz="2150" spc="-4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6E4823"/>
                </a:solidFill>
                <a:latin typeface="Times New Roman"/>
                <a:cs typeface="Times New Roman"/>
              </a:rPr>
              <a:t>more</a:t>
            </a:r>
            <a:r>
              <a:rPr dirty="0" sz="2150" spc="-4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150" spc="-20">
                <a:solidFill>
                  <a:srgbClr val="6E4823"/>
                </a:solidFill>
                <a:latin typeface="Times New Roman"/>
                <a:cs typeface="Times New Roman"/>
              </a:rPr>
              <a:t>than </a:t>
            </a:r>
            <a:r>
              <a:rPr dirty="0" sz="2150">
                <a:solidFill>
                  <a:srgbClr val="6E4823"/>
                </a:solidFill>
                <a:latin typeface="Times New Roman"/>
                <a:cs typeface="Times New Roman"/>
              </a:rPr>
              <a:t>50</a:t>
            </a:r>
            <a:r>
              <a:rPr dirty="0" sz="2150" spc="-3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150" spc="-95">
                <a:solidFill>
                  <a:srgbClr val="6E4823"/>
                </a:solidFill>
                <a:latin typeface="Times New Roman"/>
                <a:cs typeface="Times New Roman"/>
              </a:rPr>
              <a:t>ODIs</a:t>
            </a:r>
            <a:r>
              <a:rPr dirty="0" sz="2150" spc="-2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6E4823"/>
                </a:solidFill>
                <a:latin typeface="Times New Roman"/>
                <a:cs typeface="Times New Roman"/>
              </a:rPr>
              <a:t>or</a:t>
            </a:r>
            <a:r>
              <a:rPr dirty="0" sz="2150" spc="-2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150" spc="-20">
                <a:solidFill>
                  <a:srgbClr val="6E4823"/>
                </a:solidFill>
                <a:latin typeface="Times New Roman"/>
                <a:cs typeface="Times New Roman"/>
              </a:rPr>
              <a:t>more </a:t>
            </a:r>
            <a:r>
              <a:rPr dirty="0" sz="2150">
                <a:solidFill>
                  <a:srgbClr val="6E4823"/>
                </a:solidFill>
                <a:latin typeface="Times New Roman"/>
                <a:cs typeface="Times New Roman"/>
              </a:rPr>
              <a:t>than</a:t>
            </a:r>
            <a:r>
              <a:rPr dirty="0" sz="2150" spc="-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6E4823"/>
                </a:solidFill>
                <a:latin typeface="Times New Roman"/>
                <a:cs typeface="Times New Roman"/>
              </a:rPr>
              <a:t>30 Tests</a:t>
            </a:r>
            <a:r>
              <a:rPr dirty="0" sz="2150" spc="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150" spc="-25">
                <a:solidFill>
                  <a:srgbClr val="6E4823"/>
                </a:solidFill>
                <a:latin typeface="Times New Roman"/>
                <a:cs typeface="Times New Roman"/>
              </a:rPr>
              <a:t>but </a:t>
            </a:r>
            <a:r>
              <a:rPr dirty="0" sz="2150">
                <a:solidFill>
                  <a:srgbClr val="6E4823"/>
                </a:solidFill>
                <a:latin typeface="Times New Roman"/>
                <a:cs typeface="Times New Roman"/>
              </a:rPr>
              <a:t>less</a:t>
            </a:r>
            <a:r>
              <a:rPr dirty="0" sz="2150" spc="2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6E4823"/>
                </a:solidFill>
                <a:latin typeface="Times New Roman"/>
                <a:cs typeface="Times New Roman"/>
              </a:rPr>
              <a:t>than</a:t>
            </a:r>
            <a:r>
              <a:rPr dirty="0" sz="2150" spc="3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6E4823"/>
                </a:solidFill>
                <a:latin typeface="Times New Roman"/>
                <a:cs typeface="Times New Roman"/>
              </a:rPr>
              <a:t>20</a:t>
            </a:r>
            <a:r>
              <a:rPr dirty="0" sz="2150" spc="3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150" spc="-25">
                <a:solidFill>
                  <a:srgbClr val="6E4823"/>
                </a:solidFill>
                <a:latin typeface="Times New Roman"/>
                <a:cs typeface="Times New Roman"/>
              </a:rPr>
              <a:t>T20 </a:t>
            </a:r>
            <a:r>
              <a:rPr dirty="0" sz="2150">
                <a:solidFill>
                  <a:srgbClr val="6E4823"/>
                </a:solidFill>
                <a:latin typeface="Times New Roman"/>
                <a:cs typeface="Times New Roman"/>
              </a:rPr>
              <a:t>matches</a:t>
            </a:r>
            <a:r>
              <a:rPr dirty="0" sz="2150" spc="10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150" spc="-50">
                <a:solidFill>
                  <a:srgbClr val="6E4823"/>
                </a:solidFill>
                <a:latin typeface="Times New Roman"/>
                <a:cs typeface="Times New Roman"/>
              </a:rPr>
              <a:t>?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708095" y="5861958"/>
            <a:ext cx="2060575" cy="631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50" spc="-275">
                <a:solidFill>
                  <a:srgbClr val="6E4823"/>
                </a:solidFill>
                <a:latin typeface="Times New Roman"/>
                <a:cs typeface="Times New Roman"/>
              </a:rPr>
              <a:t>ANSWER: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899467" y="6528188"/>
            <a:ext cx="2091055" cy="834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8519" marR="5080" indent="-846455">
              <a:lnSpc>
                <a:spcPct val="115399"/>
              </a:lnSpc>
              <a:spcBef>
                <a:spcPts val="100"/>
              </a:spcBef>
            </a:pPr>
            <a:r>
              <a:rPr dirty="0" sz="2300" spc="-50">
                <a:solidFill>
                  <a:srgbClr val="6E4823"/>
                </a:solidFill>
                <a:latin typeface="Times New Roman"/>
                <a:cs typeface="Times New Roman"/>
              </a:rPr>
              <a:t>The</a:t>
            </a:r>
            <a:r>
              <a:rPr dirty="0" sz="2300" spc="-9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>
                <a:solidFill>
                  <a:srgbClr val="6E4823"/>
                </a:solidFill>
                <a:latin typeface="Times New Roman"/>
                <a:cs typeface="Times New Roman"/>
              </a:rPr>
              <a:t>list</a:t>
            </a:r>
            <a:r>
              <a:rPr dirty="0" sz="2300" spc="-8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 spc="-80">
                <a:solidFill>
                  <a:srgbClr val="6E4823"/>
                </a:solidFill>
                <a:latin typeface="Times New Roman"/>
                <a:cs typeface="Times New Roman"/>
              </a:rPr>
              <a:t>of</a:t>
            </a:r>
            <a:r>
              <a:rPr dirty="0" sz="2300" spc="-7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 spc="-10">
                <a:solidFill>
                  <a:srgbClr val="6E4823"/>
                </a:solidFill>
                <a:latin typeface="Times New Roman"/>
                <a:cs typeface="Times New Roman"/>
              </a:rPr>
              <a:t>players </a:t>
            </a:r>
            <a:r>
              <a:rPr dirty="0" sz="2300" spc="-25">
                <a:solidFill>
                  <a:srgbClr val="6E4823"/>
                </a:solidFill>
                <a:latin typeface="Times New Roman"/>
                <a:cs typeface="Times New Roman"/>
              </a:rPr>
              <a:t>are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3207" rIns="0" bIns="0" rtlCol="0" vert="horz">
            <a:spAutoFit/>
          </a:bodyPr>
          <a:lstStyle/>
          <a:p>
            <a:pPr marL="262890">
              <a:lnSpc>
                <a:spcPct val="100000"/>
              </a:lnSpc>
              <a:spcBef>
                <a:spcPts val="90"/>
              </a:spcBef>
            </a:pPr>
            <a:r>
              <a:rPr dirty="0" spc="-1000"/>
              <a:t>TATA</a:t>
            </a:r>
            <a:r>
              <a:rPr dirty="0" spc="-365"/>
              <a:t> </a:t>
            </a:r>
            <a:r>
              <a:rPr dirty="0" spc="-810"/>
              <a:t>IPL</a:t>
            </a:r>
            <a:r>
              <a:rPr dirty="0" spc="-365"/>
              <a:t> </a:t>
            </a:r>
            <a:r>
              <a:rPr dirty="0" spc="-20"/>
              <a:t>2024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2094" y="3938625"/>
            <a:ext cx="7981949" cy="507680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8423" y="2139421"/>
            <a:ext cx="11182349" cy="95249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596621" y="1973576"/>
            <a:ext cx="2679065" cy="4632325"/>
          </a:xfrm>
          <a:prstGeom prst="rect">
            <a:avLst/>
          </a:prstGeom>
        </p:spPr>
        <p:txBody>
          <a:bodyPr wrap="square" lIns="0" tIns="276860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2180"/>
              </a:spcBef>
            </a:pPr>
            <a:r>
              <a:rPr dirty="0" sz="3950">
                <a:solidFill>
                  <a:srgbClr val="6E4823"/>
                </a:solidFill>
                <a:latin typeface="Times New Roman"/>
                <a:cs typeface="Times New Roman"/>
              </a:rPr>
              <a:t>Question</a:t>
            </a:r>
            <a:r>
              <a:rPr dirty="0" sz="3950" spc="-11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3950" spc="-50">
                <a:solidFill>
                  <a:srgbClr val="6E4823"/>
                </a:solidFill>
                <a:latin typeface="Times New Roman"/>
                <a:cs typeface="Times New Roman"/>
              </a:rPr>
              <a:t>:</a:t>
            </a:r>
            <a:endParaRPr sz="3950">
              <a:latin typeface="Times New Roman"/>
              <a:cs typeface="Times New Roman"/>
            </a:endParaRPr>
          </a:p>
          <a:p>
            <a:pPr algn="ctr" marL="12700" marR="5080">
              <a:lnSpc>
                <a:spcPct val="116500"/>
              </a:lnSpc>
              <a:spcBef>
                <a:spcPts val="980"/>
              </a:spcBef>
            </a:pPr>
            <a:r>
              <a:rPr dirty="0" sz="2950" spc="-10">
                <a:solidFill>
                  <a:srgbClr val="6E4823"/>
                </a:solidFill>
                <a:latin typeface="Times New Roman"/>
                <a:cs typeface="Times New Roman"/>
              </a:rPr>
              <a:t>Find</a:t>
            </a:r>
            <a:r>
              <a:rPr dirty="0" sz="2950" spc="-8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players</a:t>
            </a:r>
            <a:r>
              <a:rPr dirty="0" sz="2950" spc="-8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20">
                <a:solidFill>
                  <a:srgbClr val="6E4823"/>
                </a:solidFill>
                <a:latin typeface="Times New Roman"/>
                <a:cs typeface="Times New Roman"/>
              </a:rPr>
              <a:t>born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in</a:t>
            </a:r>
            <a:r>
              <a:rPr dirty="0" sz="2950" spc="-9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55">
                <a:solidFill>
                  <a:srgbClr val="6E4823"/>
                </a:solidFill>
                <a:latin typeface="Times New Roman"/>
                <a:cs typeface="Times New Roman"/>
              </a:rPr>
              <a:t>the</a:t>
            </a:r>
            <a:r>
              <a:rPr dirty="0" sz="2950" spc="-8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50">
                <a:solidFill>
                  <a:srgbClr val="6E4823"/>
                </a:solidFill>
                <a:latin typeface="Times New Roman"/>
                <a:cs typeface="Times New Roman"/>
              </a:rPr>
              <a:t>1990s</a:t>
            </a:r>
            <a:r>
              <a:rPr dirty="0" sz="2950" spc="-9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50">
                <a:solidFill>
                  <a:srgbClr val="6E4823"/>
                </a:solidFill>
                <a:latin typeface="Times New Roman"/>
                <a:cs typeface="Times New Roman"/>
              </a:rPr>
              <a:t>?</a:t>
            </a:r>
            <a:endParaRPr sz="2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2950">
              <a:latin typeface="Times New Roman"/>
              <a:cs typeface="Times New Roman"/>
            </a:endParaRPr>
          </a:p>
          <a:p>
            <a:pPr marL="321945">
              <a:lnSpc>
                <a:spcPct val="100000"/>
              </a:lnSpc>
            </a:pPr>
            <a:r>
              <a:rPr dirty="0" sz="3950" spc="-275">
                <a:solidFill>
                  <a:srgbClr val="6E4823"/>
                </a:solidFill>
                <a:latin typeface="Times New Roman"/>
                <a:cs typeface="Times New Roman"/>
              </a:rPr>
              <a:t>ANSWER:</a:t>
            </a:r>
            <a:endParaRPr sz="3950">
              <a:latin typeface="Times New Roman"/>
              <a:cs typeface="Times New Roman"/>
            </a:endParaRPr>
          </a:p>
          <a:p>
            <a:pPr algn="ctr" marL="88900" marR="81280">
              <a:lnSpc>
                <a:spcPct val="116799"/>
              </a:lnSpc>
              <a:spcBef>
                <a:spcPts val="305"/>
              </a:spcBef>
            </a:pPr>
            <a:r>
              <a:rPr dirty="0" sz="2750" spc="-30">
                <a:solidFill>
                  <a:srgbClr val="6E4823"/>
                </a:solidFill>
                <a:latin typeface="Times New Roman"/>
                <a:cs typeface="Times New Roman"/>
              </a:rPr>
              <a:t>The</a:t>
            </a:r>
            <a:r>
              <a:rPr dirty="0" sz="2750" spc="-9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6E4823"/>
                </a:solidFill>
                <a:latin typeface="Times New Roman"/>
                <a:cs typeface="Times New Roman"/>
              </a:rPr>
              <a:t>list</a:t>
            </a:r>
            <a:r>
              <a:rPr dirty="0" sz="2750" spc="-8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750" spc="-80">
                <a:solidFill>
                  <a:srgbClr val="6E4823"/>
                </a:solidFill>
                <a:latin typeface="Times New Roman"/>
                <a:cs typeface="Times New Roman"/>
              </a:rPr>
              <a:t>of</a:t>
            </a:r>
            <a:r>
              <a:rPr dirty="0" sz="2750" spc="-9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6E4823"/>
                </a:solidFill>
                <a:latin typeface="Times New Roman"/>
                <a:cs typeface="Times New Roman"/>
              </a:rPr>
              <a:t>players </a:t>
            </a:r>
            <a:r>
              <a:rPr dirty="0" sz="2750">
                <a:solidFill>
                  <a:srgbClr val="6E4823"/>
                </a:solidFill>
                <a:latin typeface="Times New Roman"/>
                <a:cs typeface="Times New Roman"/>
              </a:rPr>
              <a:t>who</a:t>
            </a:r>
            <a:r>
              <a:rPr dirty="0" sz="2750" spc="-3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750" spc="50">
                <a:solidFill>
                  <a:srgbClr val="6E4823"/>
                </a:solidFill>
                <a:latin typeface="Times New Roman"/>
                <a:cs typeface="Times New Roman"/>
              </a:rPr>
              <a:t>has</a:t>
            </a:r>
            <a:r>
              <a:rPr dirty="0" sz="2750" spc="-3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6E4823"/>
                </a:solidFill>
                <a:latin typeface="Times New Roman"/>
                <a:cs typeface="Times New Roman"/>
              </a:rPr>
              <a:t>born</a:t>
            </a:r>
            <a:r>
              <a:rPr dirty="0" sz="2750" spc="-3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750" spc="-25">
                <a:solidFill>
                  <a:srgbClr val="6E4823"/>
                </a:solidFill>
                <a:latin typeface="Times New Roman"/>
                <a:cs typeface="Times New Roman"/>
              </a:rPr>
              <a:t>in </a:t>
            </a:r>
            <a:r>
              <a:rPr dirty="0" sz="2750" spc="-35">
                <a:solidFill>
                  <a:srgbClr val="6E4823"/>
                </a:solidFill>
                <a:latin typeface="Times New Roman"/>
                <a:cs typeface="Times New Roman"/>
              </a:rPr>
              <a:t>1990s</a:t>
            </a:r>
            <a:r>
              <a:rPr dirty="0" sz="2750" spc="-14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750" spc="30">
                <a:solidFill>
                  <a:srgbClr val="6E4823"/>
                </a:solidFill>
                <a:latin typeface="Times New Roman"/>
                <a:cs typeface="Times New Roman"/>
              </a:rPr>
              <a:t>are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395" rIns="0" bIns="0" rtlCol="0" vert="horz">
            <a:spAutoFit/>
          </a:bodyPr>
          <a:lstStyle/>
          <a:p>
            <a:pPr marL="196850">
              <a:lnSpc>
                <a:spcPct val="100000"/>
              </a:lnSpc>
              <a:spcBef>
                <a:spcPts val="90"/>
              </a:spcBef>
            </a:pPr>
            <a:r>
              <a:rPr dirty="0" spc="-1000"/>
              <a:t>TATA</a:t>
            </a:r>
            <a:r>
              <a:rPr dirty="0" spc="-365"/>
              <a:t> </a:t>
            </a:r>
            <a:r>
              <a:rPr dirty="0" spc="-810"/>
              <a:t>IPL</a:t>
            </a:r>
            <a:r>
              <a:rPr dirty="0" spc="-365"/>
              <a:t> </a:t>
            </a:r>
            <a:r>
              <a:rPr dirty="0" spc="-20"/>
              <a:t>2024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350" spc="-1370">
                <a:solidFill>
                  <a:srgbClr val="4941A3"/>
                </a:solidFill>
              </a:rPr>
              <a:t>THANK</a:t>
            </a:r>
            <a:r>
              <a:rPr dirty="0" sz="13350" spc="-590">
                <a:solidFill>
                  <a:srgbClr val="4941A3"/>
                </a:solidFill>
              </a:rPr>
              <a:t> </a:t>
            </a:r>
            <a:r>
              <a:rPr dirty="0" sz="13350" spc="-1510">
                <a:solidFill>
                  <a:srgbClr val="4941A3"/>
                </a:solidFill>
              </a:rPr>
              <a:t>YOU</a:t>
            </a:r>
            <a:endParaRPr sz="13350"/>
          </a:p>
        </p:txBody>
      </p:sp>
      <p:sp>
        <p:nvSpPr>
          <p:cNvPr id="3" name="object 3" descr=""/>
          <p:cNvSpPr/>
          <p:nvPr/>
        </p:nvSpPr>
        <p:spPr>
          <a:xfrm>
            <a:off x="5897879" y="6054577"/>
            <a:ext cx="6492240" cy="0"/>
          </a:xfrm>
          <a:custGeom>
            <a:avLst/>
            <a:gdLst/>
            <a:ahLst/>
            <a:cxnLst/>
            <a:rect l="l" t="t" r="r" b="b"/>
            <a:pathLst>
              <a:path w="6492240" h="0">
                <a:moveTo>
                  <a:pt x="0" y="0"/>
                </a:moveTo>
                <a:lnTo>
                  <a:pt x="6492240" y="0"/>
                </a:lnTo>
              </a:path>
            </a:pathLst>
          </a:custGeom>
          <a:ln w="38100">
            <a:solidFill>
              <a:srgbClr val="AA8B6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0" y="0"/>
            <a:ext cx="18287365" cy="10287000"/>
            <a:chOff x="0" y="0"/>
            <a:chExt cx="18287365" cy="10287000"/>
          </a:xfrm>
        </p:grpSpPr>
        <p:sp>
          <p:nvSpPr>
            <p:cNvPr id="5" name="object 5" descr=""/>
            <p:cNvSpPr/>
            <p:nvPr/>
          </p:nvSpPr>
          <p:spPr>
            <a:xfrm>
              <a:off x="0" y="0"/>
              <a:ext cx="18287365" cy="10287000"/>
            </a:xfrm>
            <a:custGeom>
              <a:avLst/>
              <a:gdLst/>
              <a:ahLst/>
              <a:cxnLst/>
              <a:rect l="l" t="t" r="r" b="b"/>
              <a:pathLst>
                <a:path w="18287365" h="10287000">
                  <a:moveTo>
                    <a:pt x="15496667" y="10063162"/>
                  </a:moveTo>
                  <a:lnTo>
                    <a:pt x="0" y="10063162"/>
                  </a:lnTo>
                  <a:lnTo>
                    <a:pt x="0" y="10287000"/>
                  </a:lnTo>
                  <a:lnTo>
                    <a:pt x="15496667" y="10287000"/>
                  </a:lnTo>
                  <a:lnTo>
                    <a:pt x="15496667" y="10063162"/>
                  </a:lnTo>
                  <a:close/>
                </a:path>
                <a:path w="18287365" h="10287000">
                  <a:moveTo>
                    <a:pt x="15496667" y="0"/>
                  </a:moveTo>
                  <a:lnTo>
                    <a:pt x="0" y="0"/>
                  </a:lnTo>
                  <a:lnTo>
                    <a:pt x="0" y="223862"/>
                  </a:lnTo>
                  <a:lnTo>
                    <a:pt x="15496667" y="223862"/>
                  </a:lnTo>
                  <a:lnTo>
                    <a:pt x="15496667" y="0"/>
                  </a:lnTo>
                  <a:close/>
                </a:path>
                <a:path w="18287365" h="10287000">
                  <a:moveTo>
                    <a:pt x="18287073" y="6630721"/>
                  </a:moveTo>
                  <a:lnTo>
                    <a:pt x="17039806" y="7541082"/>
                  </a:lnTo>
                  <a:lnTo>
                    <a:pt x="15792412" y="6630644"/>
                  </a:lnTo>
                  <a:lnTo>
                    <a:pt x="15792412" y="10287000"/>
                  </a:lnTo>
                  <a:lnTo>
                    <a:pt x="17039717" y="10287000"/>
                  </a:lnTo>
                  <a:lnTo>
                    <a:pt x="18262791" y="10287000"/>
                  </a:lnTo>
                  <a:lnTo>
                    <a:pt x="18287073" y="10287000"/>
                  </a:lnTo>
                  <a:lnTo>
                    <a:pt x="18287073" y="6630721"/>
                  </a:lnTo>
                  <a:close/>
                </a:path>
                <a:path w="18287365" h="10287000">
                  <a:moveTo>
                    <a:pt x="18287073" y="12"/>
                  </a:moveTo>
                  <a:lnTo>
                    <a:pt x="18262791" y="12"/>
                  </a:lnTo>
                  <a:lnTo>
                    <a:pt x="17039717" y="0"/>
                  </a:lnTo>
                  <a:lnTo>
                    <a:pt x="15792412" y="12"/>
                  </a:lnTo>
                  <a:lnTo>
                    <a:pt x="15792412" y="3656190"/>
                  </a:lnTo>
                  <a:lnTo>
                    <a:pt x="17039667" y="2745841"/>
                  </a:lnTo>
                  <a:lnTo>
                    <a:pt x="18287073" y="3656292"/>
                  </a:lnTo>
                  <a:lnTo>
                    <a:pt x="18287073" y="12"/>
                  </a:lnTo>
                  <a:close/>
                </a:path>
              </a:pathLst>
            </a:custGeom>
            <a:solidFill>
              <a:srgbClr val="004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496671" y="0"/>
              <a:ext cx="1543050" cy="10287000"/>
            </a:xfrm>
            <a:custGeom>
              <a:avLst/>
              <a:gdLst/>
              <a:ahLst/>
              <a:cxnLst/>
              <a:rect l="l" t="t" r="r" b="b"/>
              <a:pathLst>
                <a:path w="1543050" h="10287000">
                  <a:moveTo>
                    <a:pt x="15430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543049" y="0"/>
                  </a:lnTo>
                  <a:lnTo>
                    <a:pt x="1543049" y="10286999"/>
                  </a:lnTo>
                  <a:close/>
                </a:path>
              </a:pathLst>
            </a:custGeom>
            <a:solidFill>
              <a:srgbClr val="F6F1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27" y="11"/>
              <a:ext cx="2494915" cy="10287000"/>
            </a:xfrm>
            <a:custGeom>
              <a:avLst/>
              <a:gdLst/>
              <a:ahLst/>
              <a:cxnLst/>
              <a:rect l="l" t="t" r="r" b="b"/>
              <a:pathLst>
                <a:path w="2494915" h="10287000">
                  <a:moveTo>
                    <a:pt x="2494661" y="6630708"/>
                  </a:moveTo>
                  <a:lnTo>
                    <a:pt x="1247394" y="7541069"/>
                  </a:lnTo>
                  <a:lnTo>
                    <a:pt x="0" y="6630632"/>
                  </a:lnTo>
                  <a:lnTo>
                    <a:pt x="0" y="10286987"/>
                  </a:lnTo>
                  <a:lnTo>
                    <a:pt x="2494661" y="10286987"/>
                  </a:lnTo>
                  <a:lnTo>
                    <a:pt x="2494661" y="6630708"/>
                  </a:lnTo>
                  <a:close/>
                </a:path>
                <a:path w="2494915" h="10287000">
                  <a:moveTo>
                    <a:pt x="2494661" y="0"/>
                  </a:moveTo>
                  <a:lnTo>
                    <a:pt x="0" y="0"/>
                  </a:lnTo>
                  <a:lnTo>
                    <a:pt x="0" y="3737178"/>
                  </a:lnTo>
                  <a:lnTo>
                    <a:pt x="1247279" y="2826816"/>
                  </a:lnTo>
                  <a:lnTo>
                    <a:pt x="2494661" y="3737254"/>
                  </a:lnTo>
                  <a:lnTo>
                    <a:pt x="2494661" y="0"/>
                  </a:lnTo>
                  <a:close/>
                </a:path>
              </a:pathLst>
            </a:custGeom>
            <a:solidFill>
              <a:srgbClr val="004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248265" y="0"/>
              <a:ext cx="1543050" cy="10287000"/>
            </a:xfrm>
            <a:custGeom>
              <a:avLst/>
              <a:gdLst/>
              <a:ahLst/>
              <a:cxnLst/>
              <a:rect l="l" t="t" r="r" b="b"/>
              <a:pathLst>
                <a:path w="1543050" h="10287000">
                  <a:moveTo>
                    <a:pt x="15430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543049" y="0"/>
                  </a:lnTo>
                  <a:lnTo>
                    <a:pt x="1543049" y="10286999"/>
                  </a:lnTo>
                  <a:close/>
                </a:path>
              </a:pathLst>
            </a:custGeom>
            <a:solidFill>
              <a:srgbClr val="F6F1E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6466651" y="6306439"/>
            <a:ext cx="5354955" cy="596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750">
                <a:solidFill>
                  <a:srgbClr val="4941A3"/>
                </a:solidFill>
                <a:latin typeface="Times New Roman"/>
                <a:cs typeface="Times New Roman"/>
              </a:rPr>
              <a:t>Presented</a:t>
            </a:r>
            <a:r>
              <a:rPr dirty="0" sz="3750" spc="-5">
                <a:solidFill>
                  <a:srgbClr val="4941A3"/>
                </a:solidFill>
                <a:latin typeface="Times New Roman"/>
                <a:cs typeface="Times New Roman"/>
              </a:rPr>
              <a:t> </a:t>
            </a:r>
            <a:r>
              <a:rPr dirty="0" sz="3750" spc="-235">
                <a:solidFill>
                  <a:srgbClr val="4941A3"/>
                </a:solidFill>
                <a:latin typeface="Times New Roman"/>
                <a:cs typeface="Times New Roman"/>
              </a:rPr>
              <a:t>By</a:t>
            </a:r>
            <a:r>
              <a:rPr dirty="0" sz="3750">
                <a:solidFill>
                  <a:srgbClr val="4941A3"/>
                </a:solidFill>
                <a:latin typeface="Times New Roman"/>
                <a:cs typeface="Times New Roman"/>
              </a:rPr>
              <a:t> </a:t>
            </a:r>
            <a:r>
              <a:rPr dirty="0" sz="3750" spc="-100">
                <a:solidFill>
                  <a:srgbClr val="4941A3"/>
                </a:solidFill>
                <a:latin typeface="Times New Roman"/>
                <a:cs typeface="Times New Roman"/>
              </a:rPr>
              <a:t>Asjad</a:t>
            </a:r>
            <a:r>
              <a:rPr dirty="0" sz="3750" spc="5">
                <a:solidFill>
                  <a:srgbClr val="4941A3"/>
                </a:solidFill>
                <a:latin typeface="Times New Roman"/>
                <a:cs typeface="Times New Roman"/>
              </a:rPr>
              <a:t> </a:t>
            </a:r>
            <a:r>
              <a:rPr dirty="0" sz="3750" spc="-10">
                <a:solidFill>
                  <a:srgbClr val="4941A3"/>
                </a:solidFill>
                <a:latin typeface="Times New Roman"/>
                <a:cs typeface="Times New Roman"/>
              </a:rPr>
              <a:t>Hussain</a:t>
            </a:r>
            <a:endParaRPr sz="3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8159" rIns="0" bIns="0" rtlCol="0" vert="horz">
            <a:spAutoFit/>
          </a:bodyPr>
          <a:lstStyle/>
          <a:p>
            <a:pPr marL="3615690">
              <a:lnSpc>
                <a:spcPct val="100000"/>
              </a:lnSpc>
              <a:spcBef>
                <a:spcPts val="90"/>
              </a:spcBef>
            </a:pPr>
            <a:r>
              <a:rPr dirty="0" spc="-775"/>
              <a:t>INTRODUCTION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95"/>
              </a:spcBef>
            </a:pPr>
            <a:r>
              <a:rPr dirty="0" spc="-40"/>
              <a:t>The</a:t>
            </a:r>
            <a:r>
              <a:rPr dirty="0" spc="-90"/>
              <a:t> </a:t>
            </a:r>
            <a:r>
              <a:rPr dirty="0" spc="-170"/>
              <a:t>IPL</a:t>
            </a:r>
            <a:r>
              <a:rPr dirty="0" spc="-90"/>
              <a:t> </a:t>
            </a:r>
            <a:r>
              <a:rPr dirty="0"/>
              <a:t>2024</a:t>
            </a:r>
            <a:r>
              <a:rPr dirty="0" spc="-85"/>
              <a:t> </a:t>
            </a:r>
            <a:r>
              <a:rPr dirty="0" spc="-55"/>
              <a:t>Auction</a:t>
            </a:r>
            <a:r>
              <a:rPr dirty="0" spc="-90"/>
              <a:t> </a:t>
            </a:r>
            <a:r>
              <a:rPr dirty="0" spc="-225"/>
              <a:t>SQL</a:t>
            </a:r>
            <a:r>
              <a:rPr dirty="0" spc="-90"/>
              <a:t> </a:t>
            </a:r>
            <a:r>
              <a:rPr dirty="0"/>
              <a:t>Project</a:t>
            </a:r>
            <a:r>
              <a:rPr dirty="0" spc="-85"/>
              <a:t> </a:t>
            </a:r>
            <a:r>
              <a:rPr dirty="0"/>
              <a:t>is</a:t>
            </a:r>
            <a:r>
              <a:rPr dirty="0" spc="-90"/>
              <a:t> </a:t>
            </a:r>
            <a:r>
              <a:rPr dirty="0"/>
              <a:t>designed</a:t>
            </a:r>
            <a:r>
              <a:rPr dirty="0" spc="-90"/>
              <a:t> </a:t>
            </a:r>
            <a:r>
              <a:rPr dirty="0"/>
              <a:t>to</a:t>
            </a:r>
            <a:r>
              <a:rPr dirty="0" spc="-85"/>
              <a:t> </a:t>
            </a:r>
            <a:r>
              <a:rPr dirty="0"/>
              <a:t>analyze</a:t>
            </a:r>
            <a:r>
              <a:rPr dirty="0" spc="-90"/>
              <a:t> </a:t>
            </a:r>
            <a:r>
              <a:rPr dirty="0"/>
              <a:t>and</a:t>
            </a:r>
            <a:r>
              <a:rPr dirty="0" spc="-90"/>
              <a:t> </a:t>
            </a:r>
            <a:r>
              <a:rPr dirty="0"/>
              <a:t>manage</a:t>
            </a:r>
            <a:r>
              <a:rPr dirty="0" spc="-85"/>
              <a:t> </a:t>
            </a:r>
            <a:r>
              <a:rPr dirty="0" spc="35"/>
              <a:t>the </a:t>
            </a:r>
            <a:r>
              <a:rPr dirty="0"/>
              <a:t>player</a:t>
            </a:r>
            <a:r>
              <a:rPr dirty="0" spc="-80"/>
              <a:t> </a:t>
            </a:r>
            <a:r>
              <a:rPr dirty="0"/>
              <a:t>data</a:t>
            </a:r>
            <a:r>
              <a:rPr dirty="0" spc="-75"/>
              <a:t> </a:t>
            </a:r>
            <a:r>
              <a:rPr dirty="0"/>
              <a:t>for</a:t>
            </a:r>
            <a:r>
              <a:rPr dirty="0" spc="-75"/>
              <a:t> </a:t>
            </a:r>
            <a:r>
              <a:rPr dirty="0" spc="60"/>
              <a:t>the</a:t>
            </a:r>
            <a:r>
              <a:rPr dirty="0" spc="-80"/>
              <a:t> </a:t>
            </a:r>
            <a:r>
              <a:rPr dirty="0" spc="-10"/>
              <a:t>upcoming</a:t>
            </a:r>
            <a:r>
              <a:rPr dirty="0" spc="-75"/>
              <a:t> </a:t>
            </a:r>
            <a:r>
              <a:rPr dirty="0" spc="-10"/>
              <a:t>Tata</a:t>
            </a:r>
            <a:r>
              <a:rPr dirty="0" spc="-75"/>
              <a:t> </a:t>
            </a:r>
            <a:r>
              <a:rPr dirty="0"/>
              <a:t>Indian</a:t>
            </a:r>
            <a:r>
              <a:rPr dirty="0" spc="-80"/>
              <a:t> </a:t>
            </a:r>
            <a:r>
              <a:rPr dirty="0"/>
              <a:t>Premier</a:t>
            </a:r>
            <a:r>
              <a:rPr dirty="0" spc="-75"/>
              <a:t> </a:t>
            </a:r>
            <a:r>
              <a:rPr dirty="0" spc="-45"/>
              <a:t>League</a:t>
            </a:r>
            <a:r>
              <a:rPr dirty="0" spc="-75"/>
              <a:t> </a:t>
            </a:r>
            <a:r>
              <a:rPr dirty="0" spc="-204"/>
              <a:t>(IPL)</a:t>
            </a:r>
            <a:r>
              <a:rPr dirty="0" spc="-80"/>
              <a:t> </a:t>
            </a:r>
            <a:r>
              <a:rPr dirty="0" spc="-10"/>
              <a:t>auction.</a:t>
            </a:r>
          </a:p>
          <a:p>
            <a:pPr marL="12700" marR="384175">
              <a:lnSpc>
                <a:spcPct val="115599"/>
              </a:lnSpc>
            </a:pPr>
            <a:r>
              <a:rPr dirty="0" spc="-30"/>
              <a:t>This</a:t>
            </a:r>
            <a:r>
              <a:rPr dirty="0" spc="-40"/>
              <a:t> </a:t>
            </a:r>
            <a:r>
              <a:rPr dirty="0"/>
              <a:t>project</a:t>
            </a:r>
            <a:r>
              <a:rPr dirty="0" spc="-35"/>
              <a:t> </a:t>
            </a:r>
            <a:r>
              <a:rPr dirty="0" spc="-10"/>
              <a:t>leverages</a:t>
            </a:r>
            <a:r>
              <a:rPr dirty="0" spc="-35"/>
              <a:t> </a:t>
            </a:r>
            <a:r>
              <a:rPr dirty="0"/>
              <a:t>a</a:t>
            </a:r>
            <a:r>
              <a:rPr dirty="0" spc="-40"/>
              <a:t> </a:t>
            </a:r>
            <a:r>
              <a:rPr dirty="0" spc="60"/>
              <a:t>structured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store,</a:t>
            </a:r>
            <a:r>
              <a:rPr dirty="0" spc="-40"/>
              <a:t> </a:t>
            </a:r>
            <a:r>
              <a:rPr dirty="0"/>
              <a:t>query,</a:t>
            </a:r>
            <a:r>
              <a:rPr dirty="0" spc="-35"/>
              <a:t> </a:t>
            </a:r>
            <a:r>
              <a:rPr dirty="0" spc="-25"/>
              <a:t>and </a:t>
            </a:r>
            <a:r>
              <a:rPr dirty="0"/>
              <a:t>manipulate</a:t>
            </a:r>
            <a:r>
              <a:rPr dirty="0" spc="-40"/>
              <a:t> </a:t>
            </a:r>
            <a:r>
              <a:rPr dirty="0"/>
              <a:t>information</a:t>
            </a:r>
            <a:r>
              <a:rPr dirty="0" spc="-35"/>
              <a:t> </a:t>
            </a:r>
            <a:r>
              <a:rPr dirty="0"/>
              <a:t>about</a:t>
            </a:r>
            <a:r>
              <a:rPr dirty="0" spc="-35"/>
              <a:t> </a:t>
            </a:r>
            <a:r>
              <a:rPr dirty="0"/>
              <a:t>players,</a:t>
            </a:r>
            <a:r>
              <a:rPr dirty="0" spc="-35"/>
              <a:t> </a:t>
            </a:r>
            <a:r>
              <a:rPr dirty="0" spc="-20"/>
              <a:t>enabling</a:t>
            </a:r>
            <a:r>
              <a:rPr dirty="0" spc="-35"/>
              <a:t> </a:t>
            </a:r>
            <a:r>
              <a:rPr dirty="0" spc="-25"/>
              <a:t>efficient</a:t>
            </a:r>
            <a:r>
              <a:rPr dirty="0" spc="-35"/>
              <a:t> </a:t>
            </a:r>
            <a:r>
              <a:rPr dirty="0"/>
              <a:t>data</a:t>
            </a:r>
            <a:r>
              <a:rPr dirty="0" spc="-40"/>
              <a:t> </a:t>
            </a:r>
            <a:r>
              <a:rPr dirty="0" spc="-10"/>
              <a:t>handling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 spc="-10"/>
              <a:t>insightful</a:t>
            </a:r>
            <a:r>
              <a:rPr dirty="0" spc="-5"/>
              <a:t> </a:t>
            </a:r>
            <a:r>
              <a:rPr dirty="0"/>
              <a:t>analysis</a:t>
            </a:r>
            <a:r>
              <a:rPr dirty="0" spc="-5"/>
              <a:t> </a:t>
            </a:r>
            <a:r>
              <a:rPr dirty="0"/>
              <a:t>for</a:t>
            </a:r>
            <a:r>
              <a:rPr dirty="0" spc="-5"/>
              <a:t> </a:t>
            </a:r>
            <a:r>
              <a:rPr dirty="0"/>
              <a:t>teams,</a:t>
            </a:r>
            <a:r>
              <a:rPr dirty="0" spc="-5"/>
              <a:t> </a:t>
            </a:r>
            <a:r>
              <a:rPr dirty="0"/>
              <a:t>analysts,</a:t>
            </a:r>
            <a:r>
              <a:rPr dirty="0" spc="-5"/>
              <a:t> </a:t>
            </a:r>
            <a:r>
              <a:rPr dirty="0"/>
              <a:t>and </a:t>
            </a:r>
            <a:r>
              <a:rPr dirty="0" spc="35"/>
              <a:t>enthusiasts.</a:t>
            </a:r>
          </a:p>
          <a:p>
            <a:pPr marL="12700" marR="93980">
              <a:lnSpc>
                <a:spcPct val="115599"/>
              </a:lnSpc>
            </a:pPr>
            <a:r>
              <a:rPr dirty="0" spc="-40"/>
              <a:t>The</a:t>
            </a:r>
            <a:r>
              <a:rPr dirty="0" spc="-75"/>
              <a:t> </a:t>
            </a:r>
            <a:r>
              <a:rPr dirty="0"/>
              <a:t>dataset</a:t>
            </a:r>
            <a:r>
              <a:rPr dirty="0" spc="-70"/>
              <a:t> </a:t>
            </a:r>
            <a:r>
              <a:rPr dirty="0"/>
              <a:t>includes</a:t>
            </a:r>
            <a:r>
              <a:rPr dirty="0" spc="-70"/>
              <a:t> </a:t>
            </a:r>
            <a:r>
              <a:rPr dirty="0"/>
              <a:t>a</a:t>
            </a:r>
            <a:r>
              <a:rPr dirty="0" spc="-70"/>
              <a:t> </a:t>
            </a:r>
            <a:r>
              <a:rPr dirty="0"/>
              <a:t>detailed</a:t>
            </a:r>
            <a:r>
              <a:rPr dirty="0" spc="-70"/>
              <a:t> </a:t>
            </a:r>
            <a:r>
              <a:rPr dirty="0" spc="-25"/>
              <a:t>profile</a:t>
            </a:r>
            <a:r>
              <a:rPr dirty="0" spc="-70"/>
              <a:t> </a:t>
            </a:r>
            <a:r>
              <a:rPr dirty="0" spc="-110"/>
              <a:t>of</a:t>
            </a:r>
            <a:r>
              <a:rPr dirty="0" spc="-70"/>
              <a:t> </a:t>
            </a:r>
            <a:r>
              <a:rPr dirty="0"/>
              <a:t>each</a:t>
            </a:r>
            <a:r>
              <a:rPr dirty="0" spc="-70"/>
              <a:t> </a:t>
            </a:r>
            <a:r>
              <a:rPr dirty="0"/>
              <a:t>player,</a:t>
            </a:r>
            <a:r>
              <a:rPr dirty="0" spc="-70"/>
              <a:t> </a:t>
            </a:r>
            <a:r>
              <a:rPr dirty="0" spc="-35"/>
              <a:t>covering</a:t>
            </a:r>
            <a:r>
              <a:rPr dirty="0" spc="-70"/>
              <a:t> </a:t>
            </a:r>
            <a:r>
              <a:rPr dirty="0" spc="35"/>
              <a:t>attributes </a:t>
            </a:r>
            <a:r>
              <a:rPr dirty="0"/>
              <a:t>such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30"/>
              <a:t> </a:t>
            </a:r>
            <a:r>
              <a:rPr dirty="0"/>
              <a:t>demographics,</a:t>
            </a:r>
            <a:r>
              <a:rPr dirty="0" spc="-25"/>
              <a:t> </a:t>
            </a:r>
            <a:r>
              <a:rPr dirty="0" spc="-30"/>
              <a:t>playing </a:t>
            </a:r>
            <a:r>
              <a:rPr dirty="0"/>
              <a:t>history,</a:t>
            </a:r>
            <a:r>
              <a:rPr dirty="0" spc="-25"/>
              <a:t> </a:t>
            </a:r>
            <a:r>
              <a:rPr dirty="0"/>
              <a:t>skillset,</a:t>
            </a:r>
            <a:r>
              <a:rPr dirty="0" spc="-30"/>
              <a:t> </a:t>
            </a:r>
            <a:r>
              <a:rPr dirty="0"/>
              <a:t>previous</a:t>
            </a:r>
            <a:r>
              <a:rPr dirty="0" spc="-25"/>
              <a:t> </a:t>
            </a:r>
            <a:r>
              <a:rPr dirty="0" spc="-170"/>
              <a:t>IPL</a:t>
            </a:r>
            <a:r>
              <a:rPr dirty="0" spc="-30"/>
              <a:t> </a:t>
            </a:r>
            <a:r>
              <a:rPr dirty="0"/>
              <a:t>teams,</a:t>
            </a:r>
            <a:r>
              <a:rPr dirty="0" spc="-30"/>
              <a:t> </a:t>
            </a:r>
            <a:r>
              <a:rPr dirty="0" spc="-25"/>
              <a:t>and </a:t>
            </a:r>
            <a:r>
              <a:rPr dirty="0"/>
              <a:t>their</a:t>
            </a:r>
            <a:r>
              <a:rPr dirty="0" spc="-55"/>
              <a:t> </a:t>
            </a:r>
            <a:r>
              <a:rPr dirty="0" spc="-35"/>
              <a:t>auction-specific</a:t>
            </a:r>
            <a:r>
              <a:rPr dirty="0" spc="-50"/>
              <a:t> </a:t>
            </a:r>
            <a:r>
              <a:rPr dirty="0"/>
              <a:t>details</a:t>
            </a:r>
            <a:r>
              <a:rPr dirty="0" spc="-50"/>
              <a:t> </a:t>
            </a:r>
            <a:r>
              <a:rPr dirty="0" spc="-10"/>
              <a:t>like</a:t>
            </a:r>
            <a:r>
              <a:rPr dirty="0" spc="-55"/>
              <a:t> </a:t>
            </a:r>
            <a:r>
              <a:rPr dirty="0" spc="-10"/>
              <a:t>capped/uncapped</a:t>
            </a:r>
            <a:r>
              <a:rPr dirty="0" spc="-50"/>
              <a:t> </a:t>
            </a:r>
            <a:r>
              <a:rPr dirty="0" spc="70"/>
              <a:t>status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 spc="-10"/>
              <a:t>reserve </a:t>
            </a:r>
            <a:r>
              <a:rPr dirty="0"/>
              <a:t>price.</a:t>
            </a:r>
            <a:r>
              <a:rPr dirty="0" spc="-85"/>
              <a:t> </a:t>
            </a:r>
            <a:r>
              <a:rPr dirty="0" spc="-175"/>
              <a:t>By</a:t>
            </a:r>
            <a:r>
              <a:rPr dirty="0" spc="-85"/>
              <a:t> </a:t>
            </a:r>
            <a:r>
              <a:rPr dirty="0" spc="-30"/>
              <a:t>employing</a:t>
            </a:r>
            <a:r>
              <a:rPr dirty="0" spc="-85"/>
              <a:t> </a:t>
            </a:r>
            <a:r>
              <a:rPr dirty="0" spc="-170"/>
              <a:t>SQL,</a:t>
            </a:r>
            <a:r>
              <a:rPr dirty="0" spc="-85"/>
              <a:t> </a:t>
            </a:r>
            <a:r>
              <a:rPr dirty="0"/>
              <a:t>this</a:t>
            </a:r>
            <a:r>
              <a:rPr dirty="0" spc="-85"/>
              <a:t> </a:t>
            </a:r>
            <a:r>
              <a:rPr dirty="0"/>
              <a:t>project</a:t>
            </a:r>
            <a:r>
              <a:rPr dirty="0" spc="-85"/>
              <a:t> </a:t>
            </a:r>
            <a:r>
              <a:rPr dirty="0" spc="-10"/>
              <a:t>provides</a:t>
            </a:r>
            <a:r>
              <a:rPr dirty="0" spc="-85"/>
              <a:t> </a:t>
            </a:r>
            <a:r>
              <a:rPr dirty="0"/>
              <a:t>a</a:t>
            </a:r>
            <a:r>
              <a:rPr dirty="0" spc="-85"/>
              <a:t> </a:t>
            </a:r>
            <a:r>
              <a:rPr dirty="0"/>
              <a:t>platform</a:t>
            </a:r>
            <a:r>
              <a:rPr dirty="0" spc="-85"/>
              <a:t> </a:t>
            </a:r>
            <a:r>
              <a:rPr dirty="0"/>
              <a:t>for</a:t>
            </a:r>
            <a:r>
              <a:rPr dirty="0" spc="-85"/>
              <a:t> </a:t>
            </a:r>
            <a:r>
              <a:rPr dirty="0" spc="-10"/>
              <a:t>answering </a:t>
            </a:r>
            <a:r>
              <a:rPr dirty="0" spc="-25"/>
              <a:t>complex</a:t>
            </a:r>
            <a:r>
              <a:rPr dirty="0" spc="-20"/>
              <a:t> </a:t>
            </a:r>
            <a:r>
              <a:rPr dirty="0"/>
              <a:t>queries,</a:t>
            </a:r>
            <a:r>
              <a:rPr dirty="0" spc="-15"/>
              <a:t> </a:t>
            </a:r>
            <a:r>
              <a:rPr dirty="0"/>
              <a:t>generating</a:t>
            </a:r>
            <a:r>
              <a:rPr dirty="0" spc="-20"/>
              <a:t> </a:t>
            </a:r>
            <a:r>
              <a:rPr dirty="0"/>
              <a:t>statistical</a:t>
            </a:r>
            <a:r>
              <a:rPr dirty="0" spc="-15"/>
              <a:t> </a:t>
            </a:r>
            <a:r>
              <a:rPr dirty="0"/>
              <a:t>insights,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 spc="-20"/>
              <a:t>exploring </a:t>
            </a:r>
            <a:r>
              <a:rPr dirty="0" spc="50"/>
              <a:t>trends </a:t>
            </a:r>
            <a:r>
              <a:rPr dirty="0"/>
              <a:t>related</a:t>
            </a:r>
            <a:r>
              <a:rPr dirty="0" spc="-5"/>
              <a:t> </a:t>
            </a:r>
            <a:r>
              <a:rPr dirty="0"/>
              <a:t>to</a:t>
            </a:r>
            <a:r>
              <a:rPr dirty="0" spc="-5"/>
              <a:t> </a:t>
            </a:r>
            <a:r>
              <a:rPr dirty="0"/>
              <a:t>player selection,</a:t>
            </a:r>
            <a:r>
              <a:rPr dirty="0" spc="-5"/>
              <a:t> </a:t>
            </a:r>
            <a:r>
              <a:rPr dirty="0"/>
              <a:t>performance, and</a:t>
            </a:r>
            <a:r>
              <a:rPr dirty="0" spc="-5"/>
              <a:t> </a:t>
            </a:r>
            <a:r>
              <a:rPr dirty="0"/>
              <a:t>team</a:t>
            </a:r>
            <a:r>
              <a:rPr dirty="0" spc="-5"/>
              <a:t> </a:t>
            </a:r>
            <a:r>
              <a:rPr dirty="0" spc="-10"/>
              <a:t>strategies.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-1"/>
            <a:ext cx="18287365" cy="10287000"/>
            <a:chOff x="0" y="-1"/>
            <a:chExt cx="18287365" cy="10287000"/>
          </a:xfrm>
        </p:grpSpPr>
        <p:sp>
          <p:nvSpPr>
            <p:cNvPr id="5" name="object 5" descr=""/>
            <p:cNvSpPr/>
            <p:nvPr/>
          </p:nvSpPr>
          <p:spPr>
            <a:xfrm>
              <a:off x="0" y="0"/>
              <a:ext cx="18287365" cy="10287000"/>
            </a:xfrm>
            <a:custGeom>
              <a:avLst/>
              <a:gdLst/>
              <a:ahLst/>
              <a:cxnLst/>
              <a:rect l="l" t="t" r="r" b="b"/>
              <a:pathLst>
                <a:path w="18287365" h="10287000">
                  <a:moveTo>
                    <a:pt x="15791472" y="10063162"/>
                  </a:moveTo>
                  <a:lnTo>
                    <a:pt x="0" y="10063162"/>
                  </a:lnTo>
                  <a:lnTo>
                    <a:pt x="0" y="10287000"/>
                  </a:lnTo>
                  <a:lnTo>
                    <a:pt x="15791472" y="10287000"/>
                  </a:lnTo>
                  <a:lnTo>
                    <a:pt x="15791472" y="10063162"/>
                  </a:lnTo>
                  <a:close/>
                </a:path>
                <a:path w="18287365" h="10287000">
                  <a:moveTo>
                    <a:pt x="15791472" y="0"/>
                  </a:moveTo>
                  <a:lnTo>
                    <a:pt x="0" y="0"/>
                  </a:lnTo>
                  <a:lnTo>
                    <a:pt x="0" y="223862"/>
                  </a:lnTo>
                  <a:lnTo>
                    <a:pt x="15791472" y="223862"/>
                  </a:lnTo>
                  <a:lnTo>
                    <a:pt x="15791472" y="0"/>
                  </a:lnTo>
                  <a:close/>
                </a:path>
                <a:path w="18287365" h="10287000">
                  <a:moveTo>
                    <a:pt x="18287073" y="6630721"/>
                  </a:moveTo>
                  <a:lnTo>
                    <a:pt x="17039806" y="7541082"/>
                  </a:lnTo>
                  <a:lnTo>
                    <a:pt x="15792412" y="6630644"/>
                  </a:lnTo>
                  <a:lnTo>
                    <a:pt x="15792412" y="10287000"/>
                  </a:lnTo>
                  <a:lnTo>
                    <a:pt x="17334522" y="10287000"/>
                  </a:lnTo>
                  <a:lnTo>
                    <a:pt x="18262791" y="10287000"/>
                  </a:lnTo>
                  <a:lnTo>
                    <a:pt x="18287073" y="10287000"/>
                  </a:lnTo>
                  <a:lnTo>
                    <a:pt x="18287073" y="6630721"/>
                  </a:lnTo>
                  <a:close/>
                </a:path>
                <a:path w="18287365" h="10287000">
                  <a:moveTo>
                    <a:pt x="18287073" y="12"/>
                  </a:moveTo>
                  <a:lnTo>
                    <a:pt x="18262791" y="12"/>
                  </a:lnTo>
                  <a:lnTo>
                    <a:pt x="17334522" y="0"/>
                  </a:lnTo>
                  <a:lnTo>
                    <a:pt x="15792412" y="12"/>
                  </a:lnTo>
                  <a:lnTo>
                    <a:pt x="15792412" y="3656190"/>
                  </a:lnTo>
                  <a:lnTo>
                    <a:pt x="17039667" y="2745841"/>
                  </a:lnTo>
                  <a:lnTo>
                    <a:pt x="18287073" y="3656292"/>
                  </a:lnTo>
                  <a:lnTo>
                    <a:pt x="18287073" y="12"/>
                  </a:lnTo>
                  <a:close/>
                </a:path>
              </a:pathLst>
            </a:custGeom>
            <a:solidFill>
              <a:srgbClr val="004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979803" y="1977426"/>
              <a:ext cx="10623550" cy="0"/>
            </a:xfrm>
            <a:custGeom>
              <a:avLst/>
              <a:gdLst/>
              <a:ahLst/>
              <a:cxnLst/>
              <a:rect l="l" t="t" r="r" b="b"/>
              <a:pathLst>
                <a:path w="10623549" h="0">
                  <a:moveTo>
                    <a:pt x="0" y="0"/>
                  </a:moveTo>
                  <a:lnTo>
                    <a:pt x="10623137" y="0"/>
                  </a:lnTo>
                </a:path>
              </a:pathLst>
            </a:custGeom>
            <a:ln w="38100">
              <a:solidFill>
                <a:srgbClr val="AA8B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791474" y="-1"/>
              <a:ext cx="1543050" cy="10287000"/>
            </a:xfrm>
            <a:custGeom>
              <a:avLst/>
              <a:gdLst/>
              <a:ahLst/>
              <a:cxnLst/>
              <a:rect l="l" t="t" r="r" b="b"/>
              <a:pathLst>
                <a:path w="1543050" h="10287000">
                  <a:moveTo>
                    <a:pt x="15430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543049" y="0"/>
                  </a:lnTo>
                  <a:lnTo>
                    <a:pt x="1543049" y="10286999"/>
                  </a:lnTo>
                  <a:close/>
                </a:path>
              </a:pathLst>
            </a:custGeom>
            <a:solidFill>
              <a:srgbClr val="F6F1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27" y="11"/>
              <a:ext cx="2494915" cy="10287000"/>
            </a:xfrm>
            <a:custGeom>
              <a:avLst/>
              <a:gdLst/>
              <a:ahLst/>
              <a:cxnLst/>
              <a:rect l="l" t="t" r="r" b="b"/>
              <a:pathLst>
                <a:path w="2494915" h="10287000">
                  <a:moveTo>
                    <a:pt x="2494661" y="6630708"/>
                  </a:moveTo>
                  <a:lnTo>
                    <a:pt x="1247394" y="7541069"/>
                  </a:lnTo>
                  <a:lnTo>
                    <a:pt x="0" y="6630632"/>
                  </a:lnTo>
                  <a:lnTo>
                    <a:pt x="0" y="10286987"/>
                  </a:lnTo>
                  <a:lnTo>
                    <a:pt x="2494661" y="10286987"/>
                  </a:lnTo>
                  <a:lnTo>
                    <a:pt x="2494661" y="6630708"/>
                  </a:lnTo>
                  <a:close/>
                </a:path>
                <a:path w="2494915" h="10287000">
                  <a:moveTo>
                    <a:pt x="2494661" y="0"/>
                  </a:moveTo>
                  <a:lnTo>
                    <a:pt x="0" y="0"/>
                  </a:lnTo>
                  <a:lnTo>
                    <a:pt x="0" y="3737178"/>
                  </a:lnTo>
                  <a:lnTo>
                    <a:pt x="1247279" y="2826816"/>
                  </a:lnTo>
                  <a:lnTo>
                    <a:pt x="2494661" y="3737254"/>
                  </a:lnTo>
                  <a:lnTo>
                    <a:pt x="2494661" y="0"/>
                  </a:lnTo>
                  <a:close/>
                </a:path>
              </a:pathLst>
            </a:custGeom>
            <a:solidFill>
              <a:srgbClr val="004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173044" y="1"/>
              <a:ext cx="1323975" cy="10287000"/>
            </a:xfrm>
            <a:custGeom>
              <a:avLst/>
              <a:gdLst/>
              <a:ahLst/>
              <a:cxnLst/>
              <a:rect l="l" t="t" r="r" b="b"/>
              <a:pathLst>
                <a:path w="1323975" h="10287000">
                  <a:moveTo>
                    <a:pt x="1323484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323484" y="0"/>
                  </a:lnTo>
                  <a:lnTo>
                    <a:pt x="1323484" y="10286999"/>
                  </a:lnTo>
                  <a:close/>
                </a:path>
              </a:pathLst>
            </a:custGeom>
            <a:solidFill>
              <a:srgbClr val="F6F1E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6F1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0296" rIns="0" bIns="0" rtlCol="0" vert="horz">
            <a:spAutoFit/>
          </a:bodyPr>
          <a:lstStyle/>
          <a:p>
            <a:pPr marL="1575435">
              <a:lnSpc>
                <a:spcPct val="100000"/>
              </a:lnSpc>
              <a:spcBef>
                <a:spcPts val="90"/>
              </a:spcBef>
            </a:pPr>
            <a:r>
              <a:rPr dirty="0" spc="-1000"/>
              <a:t>TATA</a:t>
            </a:r>
            <a:r>
              <a:rPr dirty="0" spc="-365"/>
              <a:t> </a:t>
            </a:r>
            <a:r>
              <a:rPr dirty="0" spc="-810"/>
              <a:t>IPL</a:t>
            </a:r>
            <a:r>
              <a:rPr dirty="0" spc="-365"/>
              <a:t> </a:t>
            </a:r>
            <a:r>
              <a:rPr dirty="0" spc="-20"/>
              <a:t>2024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4797521" y="3738584"/>
            <a:ext cx="10623550" cy="0"/>
          </a:xfrm>
          <a:custGeom>
            <a:avLst/>
            <a:gdLst/>
            <a:ahLst/>
            <a:cxnLst/>
            <a:rect l="l" t="t" r="r" b="b"/>
            <a:pathLst>
              <a:path w="10623550" h="0">
                <a:moveTo>
                  <a:pt x="0" y="0"/>
                </a:moveTo>
                <a:lnTo>
                  <a:pt x="10623137" y="0"/>
                </a:lnTo>
              </a:path>
            </a:pathLst>
          </a:custGeom>
          <a:ln w="38100">
            <a:solidFill>
              <a:srgbClr val="AA8B6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0" y="0"/>
            <a:ext cx="18287365" cy="10287000"/>
            <a:chOff x="0" y="0"/>
            <a:chExt cx="18287365" cy="10287000"/>
          </a:xfrm>
        </p:grpSpPr>
        <p:sp>
          <p:nvSpPr>
            <p:cNvPr id="6" name="object 6" descr=""/>
            <p:cNvSpPr/>
            <p:nvPr/>
          </p:nvSpPr>
          <p:spPr>
            <a:xfrm>
              <a:off x="0" y="0"/>
              <a:ext cx="18287365" cy="10287000"/>
            </a:xfrm>
            <a:custGeom>
              <a:avLst/>
              <a:gdLst/>
              <a:ahLst/>
              <a:cxnLst/>
              <a:rect l="l" t="t" r="r" b="b"/>
              <a:pathLst>
                <a:path w="18287365" h="10287000">
                  <a:moveTo>
                    <a:pt x="15496667" y="10063162"/>
                  </a:moveTo>
                  <a:lnTo>
                    <a:pt x="0" y="10063162"/>
                  </a:lnTo>
                  <a:lnTo>
                    <a:pt x="0" y="10287000"/>
                  </a:lnTo>
                  <a:lnTo>
                    <a:pt x="15496667" y="10287000"/>
                  </a:lnTo>
                  <a:lnTo>
                    <a:pt x="15496667" y="10063162"/>
                  </a:lnTo>
                  <a:close/>
                </a:path>
                <a:path w="18287365" h="10287000">
                  <a:moveTo>
                    <a:pt x="15496667" y="0"/>
                  </a:moveTo>
                  <a:lnTo>
                    <a:pt x="0" y="0"/>
                  </a:lnTo>
                  <a:lnTo>
                    <a:pt x="0" y="223862"/>
                  </a:lnTo>
                  <a:lnTo>
                    <a:pt x="15496667" y="223862"/>
                  </a:lnTo>
                  <a:lnTo>
                    <a:pt x="15496667" y="0"/>
                  </a:lnTo>
                  <a:close/>
                </a:path>
                <a:path w="18287365" h="10287000">
                  <a:moveTo>
                    <a:pt x="18287073" y="6630721"/>
                  </a:moveTo>
                  <a:lnTo>
                    <a:pt x="17039806" y="7541082"/>
                  </a:lnTo>
                  <a:lnTo>
                    <a:pt x="15792412" y="6630644"/>
                  </a:lnTo>
                  <a:lnTo>
                    <a:pt x="15792412" y="10287000"/>
                  </a:lnTo>
                  <a:lnTo>
                    <a:pt x="17039717" y="10287000"/>
                  </a:lnTo>
                  <a:lnTo>
                    <a:pt x="18262791" y="10287000"/>
                  </a:lnTo>
                  <a:lnTo>
                    <a:pt x="18287073" y="10287000"/>
                  </a:lnTo>
                  <a:lnTo>
                    <a:pt x="18287073" y="6630721"/>
                  </a:lnTo>
                  <a:close/>
                </a:path>
                <a:path w="18287365" h="10287000">
                  <a:moveTo>
                    <a:pt x="18287073" y="12"/>
                  </a:moveTo>
                  <a:lnTo>
                    <a:pt x="18262791" y="12"/>
                  </a:lnTo>
                  <a:lnTo>
                    <a:pt x="17039717" y="0"/>
                  </a:lnTo>
                  <a:lnTo>
                    <a:pt x="15792412" y="12"/>
                  </a:lnTo>
                  <a:lnTo>
                    <a:pt x="15792412" y="3656190"/>
                  </a:lnTo>
                  <a:lnTo>
                    <a:pt x="17039667" y="2745841"/>
                  </a:lnTo>
                  <a:lnTo>
                    <a:pt x="18287073" y="3656292"/>
                  </a:lnTo>
                  <a:lnTo>
                    <a:pt x="18287073" y="12"/>
                  </a:lnTo>
                  <a:close/>
                </a:path>
              </a:pathLst>
            </a:custGeom>
            <a:solidFill>
              <a:srgbClr val="004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496671" y="0"/>
              <a:ext cx="1543050" cy="10287000"/>
            </a:xfrm>
            <a:custGeom>
              <a:avLst/>
              <a:gdLst/>
              <a:ahLst/>
              <a:cxnLst/>
              <a:rect l="l" t="t" r="r" b="b"/>
              <a:pathLst>
                <a:path w="1543050" h="10287000">
                  <a:moveTo>
                    <a:pt x="15430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543049" y="0"/>
                  </a:lnTo>
                  <a:lnTo>
                    <a:pt x="1543049" y="10286999"/>
                  </a:lnTo>
                  <a:close/>
                </a:path>
              </a:pathLst>
            </a:custGeom>
            <a:solidFill>
              <a:srgbClr val="F6F1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27" y="11"/>
              <a:ext cx="2494915" cy="10287000"/>
            </a:xfrm>
            <a:custGeom>
              <a:avLst/>
              <a:gdLst/>
              <a:ahLst/>
              <a:cxnLst/>
              <a:rect l="l" t="t" r="r" b="b"/>
              <a:pathLst>
                <a:path w="2494915" h="10287000">
                  <a:moveTo>
                    <a:pt x="2494661" y="6630708"/>
                  </a:moveTo>
                  <a:lnTo>
                    <a:pt x="1247394" y="7541069"/>
                  </a:lnTo>
                  <a:lnTo>
                    <a:pt x="0" y="6630632"/>
                  </a:lnTo>
                  <a:lnTo>
                    <a:pt x="0" y="10286987"/>
                  </a:lnTo>
                  <a:lnTo>
                    <a:pt x="2494661" y="10286987"/>
                  </a:lnTo>
                  <a:lnTo>
                    <a:pt x="2494661" y="6630708"/>
                  </a:lnTo>
                  <a:close/>
                </a:path>
                <a:path w="2494915" h="10287000">
                  <a:moveTo>
                    <a:pt x="2494661" y="0"/>
                  </a:moveTo>
                  <a:lnTo>
                    <a:pt x="0" y="0"/>
                  </a:lnTo>
                  <a:lnTo>
                    <a:pt x="0" y="3737178"/>
                  </a:lnTo>
                  <a:lnTo>
                    <a:pt x="1247279" y="2826816"/>
                  </a:lnTo>
                  <a:lnTo>
                    <a:pt x="2494661" y="3737254"/>
                  </a:lnTo>
                  <a:lnTo>
                    <a:pt x="2494661" y="0"/>
                  </a:lnTo>
                  <a:close/>
                </a:path>
              </a:pathLst>
            </a:custGeom>
            <a:solidFill>
              <a:srgbClr val="004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248265" y="0"/>
              <a:ext cx="1543050" cy="10287000"/>
            </a:xfrm>
            <a:custGeom>
              <a:avLst/>
              <a:gdLst/>
              <a:ahLst/>
              <a:cxnLst/>
              <a:rect l="l" t="t" r="r" b="b"/>
              <a:pathLst>
                <a:path w="1543050" h="10287000">
                  <a:moveTo>
                    <a:pt x="15430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543049" y="0"/>
                  </a:lnTo>
                  <a:lnTo>
                    <a:pt x="1543049" y="10286999"/>
                  </a:lnTo>
                  <a:close/>
                </a:path>
              </a:pathLst>
            </a:custGeom>
            <a:solidFill>
              <a:srgbClr val="F6F1E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8338" y="3952889"/>
              <a:ext cx="10944209" cy="500060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0277" y="1648556"/>
              <a:ext cx="10477499" cy="1724024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1580399" y="2234963"/>
            <a:ext cx="2812415" cy="50165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79705">
              <a:lnSpc>
                <a:spcPct val="100000"/>
              </a:lnSpc>
              <a:spcBef>
                <a:spcPts val="120"/>
              </a:spcBef>
            </a:pPr>
            <a:r>
              <a:rPr dirty="0" sz="3950">
                <a:solidFill>
                  <a:srgbClr val="6E4823"/>
                </a:solidFill>
                <a:latin typeface="Times New Roman"/>
                <a:cs typeface="Times New Roman"/>
              </a:rPr>
              <a:t>Question</a:t>
            </a:r>
            <a:r>
              <a:rPr dirty="0" sz="3950" spc="-11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3950" spc="-50">
                <a:solidFill>
                  <a:srgbClr val="6E4823"/>
                </a:solidFill>
                <a:latin typeface="Times New Roman"/>
                <a:cs typeface="Times New Roman"/>
              </a:rPr>
              <a:t>:</a:t>
            </a:r>
            <a:endParaRPr sz="3950">
              <a:latin typeface="Times New Roman"/>
              <a:cs typeface="Times New Roman"/>
            </a:endParaRPr>
          </a:p>
          <a:p>
            <a:pPr algn="ctr" marL="12700" marR="258445">
              <a:lnSpc>
                <a:spcPct val="116500"/>
              </a:lnSpc>
              <a:spcBef>
                <a:spcPts val="1870"/>
              </a:spcBef>
            </a:pPr>
            <a:r>
              <a:rPr dirty="0" sz="2950" spc="-45">
                <a:solidFill>
                  <a:srgbClr val="6E4823"/>
                </a:solidFill>
                <a:latin typeface="Times New Roman"/>
                <a:cs typeface="Times New Roman"/>
              </a:rPr>
              <a:t>List</a:t>
            </a:r>
            <a:r>
              <a:rPr dirty="0" sz="2950" spc="-13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25">
                <a:solidFill>
                  <a:srgbClr val="6E4823"/>
                </a:solidFill>
                <a:latin typeface="Times New Roman"/>
                <a:cs typeface="Times New Roman"/>
              </a:rPr>
              <a:t>all</a:t>
            </a:r>
            <a:r>
              <a:rPr dirty="0" sz="2950" spc="-13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10">
                <a:solidFill>
                  <a:srgbClr val="6E4823"/>
                </a:solidFill>
                <a:latin typeface="Times New Roman"/>
                <a:cs typeface="Times New Roman"/>
              </a:rPr>
              <a:t>players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from</a:t>
            </a:r>
            <a:r>
              <a:rPr dirty="0" sz="2950" spc="-114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India</a:t>
            </a:r>
            <a:r>
              <a:rPr dirty="0" sz="2950" spc="-11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in</a:t>
            </a:r>
            <a:r>
              <a:rPr dirty="0" sz="2950" spc="-11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30">
                <a:solidFill>
                  <a:srgbClr val="6E4823"/>
                </a:solidFill>
                <a:latin typeface="Times New Roman"/>
                <a:cs typeface="Times New Roman"/>
              </a:rPr>
              <a:t>the </a:t>
            </a:r>
            <a:r>
              <a:rPr dirty="0" sz="2950" spc="-10">
                <a:solidFill>
                  <a:srgbClr val="6E4823"/>
                </a:solidFill>
                <a:latin typeface="Times New Roman"/>
                <a:cs typeface="Times New Roman"/>
              </a:rPr>
              <a:t>auction</a:t>
            </a:r>
            <a:endParaRPr sz="2950">
              <a:latin typeface="Times New Roman"/>
              <a:cs typeface="Times New Roman"/>
            </a:endParaRPr>
          </a:p>
          <a:p>
            <a:pPr algn="ctr" marR="245745">
              <a:lnSpc>
                <a:spcPct val="100000"/>
              </a:lnSpc>
              <a:spcBef>
                <a:spcPts val="2190"/>
              </a:spcBef>
            </a:pPr>
            <a:r>
              <a:rPr dirty="0" sz="3950" spc="-275">
                <a:solidFill>
                  <a:srgbClr val="6E4823"/>
                </a:solidFill>
                <a:latin typeface="Times New Roman"/>
                <a:cs typeface="Times New Roman"/>
              </a:rPr>
              <a:t>ANSWER:</a:t>
            </a:r>
            <a:endParaRPr sz="3950">
              <a:latin typeface="Times New Roman"/>
              <a:cs typeface="Times New Roman"/>
            </a:endParaRPr>
          </a:p>
          <a:p>
            <a:pPr algn="just" marL="235585" marR="5080" indent="-35560">
              <a:lnSpc>
                <a:spcPct val="116500"/>
              </a:lnSpc>
              <a:spcBef>
                <a:spcPts val="980"/>
              </a:spcBef>
            </a:pPr>
            <a:r>
              <a:rPr dirty="0" sz="2950" spc="-35">
                <a:solidFill>
                  <a:srgbClr val="6E4823"/>
                </a:solidFill>
                <a:latin typeface="Times New Roman"/>
                <a:cs typeface="Times New Roman"/>
              </a:rPr>
              <a:t>The</a:t>
            </a:r>
            <a:r>
              <a:rPr dirty="0" sz="2950" spc="-12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55">
                <a:solidFill>
                  <a:srgbClr val="6E4823"/>
                </a:solidFill>
                <a:latin typeface="Times New Roman"/>
                <a:cs typeface="Times New Roman"/>
              </a:rPr>
              <a:t>Total</a:t>
            </a:r>
            <a:r>
              <a:rPr dirty="0" sz="2950" spc="-12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10">
                <a:solidFill>
                  <a:srgbClr val="6E4823"/>
                </a:solidFill>
                <a:latin typeface="Times New Roman"/>
                <a:cs typeface="Times New Roman"/>
              </a:rPr>
              <a:t>players </a:t>
            </a:r>
            <a:r>
              <a:rPr dirty="0" sz="2950" spc="50">
                <a:solidFill>
                  <a:srgbClr val="6E4823"/>
                </a:solidFill>
                <a:latin typeface="Times New Roman"/>
                <a:cs typeface="Times New Roman"/>
              </a:rPr>
              <a:t>are</a:t>
            </a:r>
            <a:r>
              <a:rPr dirty="0" sz="2950" spc="-7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355</a:t>
            </a:r>
            <a:r>
              <a:rPr dirty="0" sz="2950" spc="-7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and</a:t>
            </a:r>
            <a:r>
              <a:rPr dirty="0" sz="2950" spc="-7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35">
                <a:solidFill>
                  <a:srgbClr val="6E4823"/>
                </a:solidFill>
                <a:latin typeface="Times New Roman"/>
                <a:cs typeface="Times New Roman"/>
              </a:rPr>
              <a:t>here </a:t>
            </a:r>
            <a:r>
              <a:rPr dirty="0" sz="2950" spc="50">
                <a:solidFill>
                  <a:srgbClr val="6E4823"/>
                </a:solidFill>
                <a:latin typeface="Times New Roman"/>
                <a:cs typeface="Times New Roman"/>
              </a:rPr>
              <a:t>are</a:t>
            </a:r>
            <a:r>
              <a:rPr dirty="0" sz="2950" spc="58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185">
                <a:solidFill>
                  <a:srgbClr val="6E4823"/>
                </a:solidFill>
                <a:latin typeface="Times New Roman"/>
                <a:cs typeface="Times New Roman"/>
              </a:rPr>
              <a:t>15</a:t>
            </a:r>
            <a:r>
              <a:rPr dirty="0" sz="2950" spc="-7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10">
                <a:solidFill>
                  <a:srgbClr val="6E4823"/>
                </a:solidFill>
                <a:latin typeface="Times New Roman"/>
                <a:cs typeface="Times New Roman"/>
              </a:rPr>
              <a:t>players.</a:t>
            </a:r>
            <a:endParaRPr sz="2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6F1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2788" rIns="0" bIns="0" rtlCol="0" vert="horz">
            <a:spAutoFit/>
          </a:bodyPr>
          <a:lstStyle/>
          <a:p>
            <a:pPr marL="1205230">
              <a:lnSpc>
                <a:spcPct val="100000"/>
              </a:lnSpc>
              <a:spcBef>
                <a:spcPts val="90"/>
              </a:spcBef>
            </a:pPr>
            <a:r>
              <a:rPr dirty="0" spc="-1000"/>
              <a:t>TATA</a:t>
            </a:r>
            <a:r>
              <a:rPr dirty="0" spc="-365"/>
              <a:t> </a:t>
            </a:r>
            <a:r>
              <a:rPr dirty="0" spc="-810"/>
              <a:t>IPL</a:t>
            </a:r>
            <a:r>
              <a:rPr dirty="0" spc="-365"/>
              <a:t> </a:t>
            </a:r>
            <a:r>
              <a:rPr dirty="0" spc="-20"/>
              <a:t>2024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4797521" y="3738584"/>
            <a:ext cx="10623550" cy="0"/>
          </a:xfrm>
          <a:custGeom>
            <a:avLst/>
            <a:gdLst/>
            <a:ahLst/>
            <a:cxnLst/>
            <a:rect l="l" t="t" r="r" b="b"/>
            <a:pathLst>
              <a:path w="10623550" h="0">
                <a:moveTo>
                  <a:pt x="0" y="0"/>
                </a:moveTo>
                <a:lnTo>
                  <a:pt x="10623137" y="0"/>
                </a:lnTo>
              </a:path>
            </a:pathLst>
          </a:custGeom>
          <a:ln w="38100">
            <a:solidFill>
              <a:srgbClr val="AA8B6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0" y="0"/>
            <a:ext cx="18287365" cy="10287000"/>
            <a:chOff x="0" y="0"/>
            <a:chExt cx="18287365" cy="10287000"/>
          </a:xfrm>
        </p:grpSpPr>
        <p:sp>
          <p:nvSpPr>
            <p:cNvPr id="6" name="object 6" descr=""/>
            <p:cNvSpPr/>
            <p:nvPr/>
          </p:nvSpPr>
          <p:spPr>
            <a:xfrm>
              <a:off x="0" y="0"/>
              <a:ext cx="18287365" cy="10287000"/>
            </a:xfrm>
            <a:custGeom>
              <a:avLst/>
              <a:gdLst/>
              <a:ahLst/>
              <a:cxnLst/>
              <a:rect l="l" t="t" r="r" b="b"/>
              <a:pathLst>
                <a:path w="18287365" h="10287000">
                  <a:moveTo>
                    <a:pt x="15496667" y="10063162"/>
                  </a:moveTo>
                  <a:lnTo>
                    <a:pt x="0" y="10063162"/>
                  </a:lnTo>
                  <a:lnTo>
                    <a:pt x="0" y="10287000"/>
                  </a:lnTo>
                  <a:lnTo>
                    <a:pt x="15496667" y="10287000"/>
                  </a:lnTo>
                  <a:lnTo>
                    <a:pt x="15496667" y="10063162"/>
                  </a:lnTo>
                  <a:close/>
                </a:path>
                <a:path w="18287365" h="10287000">
                  <a:moveTo>
                    <a:pt x="15496667" y="0"/>
                  </a:moveTo>
                  <a:lnTo>
                    <a:pt x="0" y="0"/>
                  </a:lnTo>
                  <a:lnTo>
                    <a:pt x="0" y="223862"/>
                  </a:lnTo>
                  <a:lnTo>
                    <a:pt x="15496667" y="223862"/>
                  </a:lnTo>
                  <a:lnTo>
                    <a:pt x="15496667" y="0"/>
                  </a:lnTo>
                  <a:close/>
                </a:path>
                <a:path w="18287365" h="10287000">
                  <a:moveTo>
                    <a:pt x="18287073" y="6630721"/>
                  </a:moveTo>
                  <a:lnTo>
                    <a:pt x="17039806" y="7541082"/>
                  </a:lnTo>
                  <a:lnTo>
                    <a:pt x="15792412" y="6630644"/>
                  </a:lnTo>
                  <a:lnTo>
                    <a:pt x="15792412" y="10287000"/>
                  </a:lnTo>
                  <a:lnTo>
                    <a:pt x="17039717" y="10287000"/>
                  </a:lnTo>
                  <a:lnTo>
                    <a:pt x="18262791" y="10287000"/>
                  </a:lnTo>
                  <a:lnTo>
                    <a:pt x="18287073" y="10287000"/>
                  </a:lnTo>
                  <a:lnTo>
                    <a:pt x="18287073" y="6630721"/>
                  </a:lnTo>
                  <a:close/>
                </a:path>
                <a:path w="18287365" h="10287000">
                  <a:moveTo>
                    <a:pt x="18287073" y="12"/>
                  </a:moveTo>
                  <a:lnTo>
                    <a:pt x="18262791" y="12"/>
                  </a:lnTo>
                  <a:lnTo>
                    <a:pt x="17039717" y="0"/>
                  </a:lnTo>
                  <a:lnTo>
                    <a:pt x="15792412" y="12"/>
                  </a:lnTo>
                  <a:lnTo>
                    <a:pt x="15792412" y="3656190"/>
                  </a:lnTo>
                  <a:lnTo>
                    <a:pt x="17039667" y="2745841"/>
                  </a:lnTo>
                  <a:lnTo>
                    <a:pt x="18287073" y="3656292"/>
                  </a:lnTo>
                  <a:lnTo>
                    <a:pt x="18287073" y="12"/>
                  </a:lnTo>
                  <a:close/>
                </a:path>
              </a:pathLst>
            </a:custGeom>
            <a:solidFill>
              <a:srgbClr val="004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496671" y="0"/>
              <a:ext cx="1543050" cy="10287000"/>
            </a:xfrm>
            <a:custGeom>
              <a:avLst/>
              <a:gdLst/>
              <a:ahLst/>
              <a:cxnLst/>
              <a:rect l="l" t="t" r="r" b="b"/>
              <a:pathLst>
                <a:path w="1543050" h="10287000">
                  <a:moveTo>
                    <a:pt x="15430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543049" y="0"/>
                  </a:lnTo>
                  <a:lnTo>
                    <a:pt x="1543049" y="10286999"/>
                  </a:lnTo>
                  <a:close/>
                </a:path>
              </a:pathLst>
            </a:custGeom>
            <a:solidFill>
              <a:srgbClr val="F6F1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27" y="11"/>
              <a:ext cx="2494915" cy="10287000"/>
            </a:xfrm>
            <a:custGeom>
              <a:avLst/>
              <a:gdLst/>
              <a:ahLst/>
              <a:cxnLst/>
              <a:rect l="l" t="t" r="r" b="b"/>
              <a:pathLst>
                <a:path w="2494915" h="10287000">
                  <a:moveTo>
                    <a:pt x="2494661" y="6630708"/>
                  </a:moveTo>
                  <a:lnTo>
                    <a:pt x="1247394" y="7541069"/>
                  </a:lnTo>
                  <a:lnTo>
                    <a:pt x="0" y="6630632"/>
                  </a:lnTo>
                  <a:lnTo>
                    <a:pt x="0" y="10286987"/>
                  </a:lnTo>
                  <a:lnTo>
                    <a:pt x="2494661" y="10286987"/>
                  </a:lnTo>
                  <a:lnTo>
                    <a:pt x="2494661" y="6630708"/>
                  </a:lnTo>
                  <a:close/>
                </a:path>
                <a:path w="2494915" h="10287000">
                  <a:moveTo>
                    <a:pt x="2494661" y="0"/>
                  </a:moveTo>
                  <a:lnTo>
                    <a:pt x="0" y="0"/>
                  </a:lnTo>
                  <a:lnTo>
                    <a:pt x="0" y="3737178"/>
                  </a:lnTo>
                  <a:lnTo>
                    <a:pt x="1247279" y="2826816"/>
                  </a:lnTo>
                  <a:lnTo>
                    <a:pt x="2494661" y="3737254"/>
                  </a:lnTo>
                  <a:lnTo>
                    <a:pt x="2494661" y="0"/>
                  </a:lnTo>
                  <a:close/>
                </a:path>
              </a:pathLst>
            </a:custGeom>
            <a:solidFill>
              <a:srgbClr val="004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248265" y="0"/>
              <a:ext cx="1543050" cy="10287000"/>
            </a:xfrm>
            <a:custGeom>
              <a:avLst/>
              <a:gdLst/>
              <a:ahLst/>
              <a:cxnLst/>
              <a:rect l="l" t="t" r="r" b="b"/>
              <a:pathLst>
                <a:path w="1543050" h="10287000">
                  <a:moveTo>
                    <a:pt x="15430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543049" y="0"/>
                  </a:lnTo>
                  <a:lnTo>
                    <a:pt x="1543049" y="10286999"/>
                  </a:lnTo>
                  <a:close/>
                </a:path>
              </a:pathLst>
            </a:custGeom>
            <a:solidFill>
              <a:srgbClr val="F6F1E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1288" y="1683416"/>
              <a:ext cx="10572749" cy="1847843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2444" y="4574285"/>
              <a:ext cx="11115659" cy="3352799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1392727" y="2234963"/>
            <a:ext cx="2934335" cy="49739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67030">
              <a:lnSpc>
                <a:spcPct val="100000"/>
              </a:lnSpc>
              <a:spcBef>
                <a:spcPts val="120"/>
              </a:spcBef>
            </a:pPr>
            <a:r>
              <a:rPr dirty="0" sz="3950">
                <a:solidFill>
                  <a:srgbClr val="6E4823"/>
                </a:solidFill>
                <a:latin typeface="Times New Roman"/>
                <a:cs typeface="Times New Roman"/>
              </a:rPr>
              <a:t>Question</a:t>
            </a:r>
            <a:r>
              <a:rPr dirty="0" sz="3950" spc="-11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3950" spc="-50">
                <a:solidFill>
                  <a:srgbClr val="6E4823"/>
                </a:solidFill>
                <a:latin typeface="Times New Roman"/>
                <a:cs typeface="Times New Roman"/>
              </a:rPr>
              <a:t>:</a:t>
            </a:r>
            <a:endParaRPr sz="3950">
              <a:latin typeface="Times New Roman"/>
              <a:cs typeface="Times New Roman"/>
            </a:endParaRPr>
          </a:p>
          <a:p>
            <a:pPr algn="ctr" marL="12700" marR="5080" indent="-635">
              <a:lnSpc>
                <a:spcPct val="116500"/>
              </a:lnSpc>
              <a:spcBef>
                <a:spcPts val="1875"/>
              </a:spcBef>
            </a:pPr>
            <a:r>
              <a:rPr dirty="0" sz="2950" spc="-10">
                <a:solidFill>
                  <a:srgbClr val="6E4823"/>
                </a:solidFill>
                <a:latin typeface="Times New Roman"/>
                <a:cs typeface="Times New Roman"/>
              </a:rPr>
              <a:t>Find</a:t>
            </a:r>
            <a:r>
              <a:rPr dirty="0" sz="2950" spc="-5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players</a:t>
            </a:r>
            <a:r>
              <a:rPr dirty="0" sz="2950" spc="-4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with</a:t>
            </a:r>
            <a:r>
              <a:rPr dirty="0" sz="2950" spc="-50">
                <a:solidFill>
                  <a:srgbClr val="6E4823"/>
                </a:solidFill>
                <a:latin typeface="Times New Roman"/>
                <a:cs typeface="Times New Roman"/>
              </a:rPr>
              <a:t> a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reserve</a:t>
            </a:r>
            <a:r>
              <a:rPr dirty="0" sz="2950" spc="2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price</a:t>
            </a:r>
            <a:r>
              <a:rPr dirty="0" sz="2950" spc="2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40">
                <a:solidFill>
                  <a:srgbClr val="6E4823"/>
                </a:solidFill>
                <a:latin typeface="Times New Roman"/>
                <a:cs typeface="Times New Roman"/>
              </a:rPr>
              <a:t>above </a:t>
            </a:r>
            <a:r>
              <a:rPr dirty="0" sz="2950" spc="-80">
                <a:solidFill>
                  <a:srgbClr val="6E4823"/>
                </a:solidFill>
                <a:latin typeface="Times New Roman"/>
                <a:cs typeface="Times New Roman"/>
              </a:rPr>
              <a:t>150</a:t>
            </a:r>
            <a:r>
              <a:rPr dirty="0" sz="2950" spc="-10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10">
                <a:solidFill>
                  <a:srgbClr val="6E4823"/>
                </a:solidFill>
                <a:latin typeface="Times New Roman"/>
                <a:cs typeface="Times New Roman"/>
              </a:rPr>
              <a:t>Lakhs</a:t>
            </a:r>
            <a:r>
              <a:rPr dirty="0" sz="2950" spc="-14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60">
                <a:solidFill>
                  <a:srgbClr val="6E4823"/>
                </a:solidFill>
                <a:latin typeface="Times New Roman"/>
                <a:cs typeface="Times New Roman"/>
              </a:rPr>
              <a:t>?</a:t>
            </a:r>
            <a:endParaRPr sz="2950">
              <a:latin typeface="Times New Roman"/>
              <a:cs typeface="Times New Roman"/>
            </a:endParaRPr>
          </a:p>
          <a:p>
            <a:pPr marL="327660">
              <a:lnSpc>
                <a:spcPct val="100000"/>
              </a:lnSpc>
              <a:spcBef>
                <a:spcPts val="2190"/>
              </a:spcBef>
            </a:pPr>
            <a:r>
              <a:rPr dirty="0" sz="3950" spc="-275">
                <a:solidFill>
                  <a:srgbClr val="6E4823"/>
                </a:solidFill>
                <a:latin typeface="Times New Roman"/>
                <a:cs typeface="Times New Roman"/>
              </a:rPr>
              <a:t>ANSWER:</a:t>
            </a:r>
            <a:endParaRPr sz="3950">
              <a:latin typeface="Times New Roman"/>
              <a:cs typeface="Times New Roman"/>
            </a:endParaRPr>
          </a:p>
          <a:p>
            <a:pPr algn="just" marL="202565" marR="159385" indent="-35560">
              <a:lnSpc>
                <a:spcPct val="116500"/>
              </a:lnSpc>
              <a:spcBef>
                <a:spcPts val="645"/>
              </a:spcBef>
            </a:pPr>
            <a:r>
              <a:rPr dirty="0" sz="2950" spc="-35">
                <a:solidFill>
                  <a:srgbClr val="6E4823"/>
                </a:solidFill>
                <a:latin typeface="Times New Roman"/>
                <a:cs typeface="Times New Roman"/>
              </a:rPr>
              <a:t>The</a:t>
            </a:r>
            <a:r>
              <a:rPr dirty="0" sz="2950" spc="-12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55">
                <a:solidFill>
                  <a:srgbClr val="6E4823"/>
                </a:solidFill>
                <a:latin typeface="Times New Roman"/>
                <a:cs typeface="Times New Roman"/>
              </a:rPr>
              <a:t>Total</a:t>
            </a:r>
            <a:r>
              <a:rPr dirty="0" sz="2950" spc="-12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10">
                <a:solidFill>
                  <a:srgbClr val="6E4823"/>
                </a:solidFill>
                <a:latin typeface="Times New Roman"/>
                <a:cs typeface="Times New Roman"/>
              </a:rPr>
              <a:t>players </a:t>
            </a:r>
            <a:r>
              <a:rPr dirty="0" sz="2950" spc="50">
                <a:solidFill>
                  <a:srgbClr val="6E4823"/>
                </a:solidFill>
                <a:latin typeface="Times New Roman"/>
                <a:cs typeface="Times New Roman"/>
              </a:rPr>
              <a:t>are</a:t>
            </a:r>
            <a:r>
              <a:rPr dirty="0" sz="2950" spc="-7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355</a:t>
            </a:r>
            <a:r>
              <a:rPr dirty="0" sz="2950" spc="-7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and</a:t>
            </a:r>
            <a:r>
              <a:rPr dirty="0" sz="2950" spc="-7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35">
                <a:solidFill>
                  <a:srgbClr val="6E4823"/>
                </a:solidFill>
                <a:latin typeface="Times New Roman"/>
                <a:cs typeface="Times New Roman"/>
              </a:rPr>
              <a:t>here </a:t>
            </a:r>
            <a:r>
              <a:rPr dirty="0" sz="2950" spc="50">
                <a:solidFill>
                  <a:srgbClr val="6E4823"/>
                </a:solidFill>
                <a:latin typeface="Times New Roman"/>
                <a:cs typeface="Times New Roman"/>
              </a:rPr>
              <a:t>are</a:t>
            </a:r>
            <a:r>
              <a:rPr dirty="0" sz="2950" spc="57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114">
                <a:solidFill>
                  <a:srgbClr val="6E4823"/>
                </a:solidFill>
                <a:latin typeface="Times New Roman"/>
                <a:cs typeface="Times New Roman"/>
              </a:rPr>
              <a:t>10</a:t>
            </a:r>
            <a:r>
              <a:rPr dirty="0" sz="2950" spc="-8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10">
                <a:solidFill>
                  <a:srgbClr val="6E4823"/>
                </a:solidFill>
                <a:latin typeface="Times New Roman"/>
                <a:cs typeface="Times New Roman"/>
              </a:rPr>
              <a:t>players.</a:t>
            </a:r>
            <a:endParaRPr sz="2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6292" y="1648571"/>
            <a:ext cx="10944209" cy="184783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96292" y="4952146"/>
            <a:ext cx="11296649" cy="33527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88410" y="2234963"/>
            <a:ext cx="2943225" cy="519176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71475">
              <a:lnSpc>
                <a:spcPct val="100000"/>
              </a:lnSpc>
              <a:spcBef>
                <a:spcPts val="120"/>
              </a:spcBef>
            </a:pPr>
            <a:r>
              <a:rPr dirty="0" sz="3950">
                <a:solidFill>
                  <a:srgbClr val="6E4823"/>
                </a:solidFill>
                <a:latin typeface="Times New Roman"/>
                <a:cs typeface="Times New Roman"/>
              </a:rPr>
              <a:t>Question</a:t>
            </a:r>
            <a:r>
              <a:rPr dirty="0" sz="3950" spc="-11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3950" spc="-50">
                <a:solidFill>
                  <a:srgbClr val="6E4823"/>
                </a:solidFill>
                <a:latin typeface="Times New Roman"/>
                <a:cs typeface="Times New Roman"/>
              </a:rPr>
              <a:t>:</a:t>
            </a:r>
            <a:endParaRPr sz="3950">
              <a:latin typeface="Times New Roman"/>
              <a:cs typeface="Times New Roman"/>
            </a:endParaRPr>
          </a:p>
          <a:p>
            <a:pPr algn="ctr" marL="96520" marR="88900">
              <a:lnSpc>
                <a:spcPct val="116500"/>
              </a:lnSpc>
              <a:spcBef>
                <a:spcPts val="1875"/>
              </a:spcBef>
            </a:pPr>
            <a:r>
              <a:rPr dirty="0" sz="2950" spc="55">
                <a:solidFill>
                  <a:srgbClr val="6E4823"/>
                </a:solidFill>
                <a:latin typeface="Times New Roman"/>
                <a:cs typeface="Times New Roman"/>
              </a:rPr>
              <a:t>the</a:t>
            </a:r>
            <a:r>
              <a:rPr dirty="0" sz="2950" spc="1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names</a:t>
            </a:r>
            <a:r>
              <a:rPr dirty="0" sz="2950" spc="3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25">
                <a:solidFill>
                  <a:srgbClr val="6E4823"/>
                </a:solidFill>
                <a:latin typeface="Times New Roman"/>
                <a:cs typeface="Times New Roman"/>
              </a:rPr>
              <a:t>of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players</a:t>
            </a:r>
            <a:r>
              <a:rPr dirty="0" sz="2950" spc="-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25">
                <a:solidFill>
                  <a:srgbClr val="6E4823"/>
                </a:solidFill>
                <a:latin typeface="Times New Roman"/>
                <a:cs typeface="Times New Roman"/>
              </a:rPr>
              <a:t>who </a:t>
            </a:r>
            <a:r>
              <a:rPr dirty="0" sz="2950" spc="45">
                <a:solidFill>
                  <a:srgbClr val="6E4823"/>
                </a:solidFill>
                <a:latin typeface="Times New Roman"/>
                <a:cs typeface="Times New Roman"/>
              </a:rPr>
              <a:t>represented</a:t>
            </a:r>
            <a:r>
              <a:rPr dirty="0" sz="2950" spc="-7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350">
                <a:solidFill>
                  <a:srgbClr val="6E4823"/>
                </a:solidFill>
                <a:latin typeface="Times New Roman"/>
                <a:cs typeface="Times New Roman"/>
              </a:rPr>
              <a:t>"RCB"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in</a:t>
            </a:r>
            <a:r>
              <a:rPr dirty="0" sz="2950" spc="-7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2024</a:t>
            </a:r>
            <a:r>
              <a:rPr dirty="0" sz="2950" spc="-6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50">
                <a:solidFill>
                  <a:srgbClr val="6E4823"/>
                </a:solidFill>
                <a:latin typeface="Times New Roman"/>
                <a:cs typeface="Times New Roman"/>
              </a:rPr>
              <a:t>?</a:t>
            </a:r>
            <a:endParaRPr sz="295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869"/>
              </a:spcBef>
            </a:pPr>
            <a:r>
              <a:rPr dirty="0" sz="3950" spc="-275">
                <a:solidFill>
                  <a:srgbClr val="6E4823"/>
                </a:solidFill>
                <a:latin typeface="Times New Roman"/>
                <a:cs typeface="Times New Roman"/>
              </a:rPr>
              <a:t>ANSWER:</a:t>
            </a:r>
            <a:endParaRPr sz="3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dirty="0" sz="2950" spc="-35">
                <a:solidFill>
                  <a:srgbClr val="6E4823"/>
                </a:solidFill>
                <a:latin typeface="Times New Roman"/>
                <a:cs typeface="Times New Roman"/>
              </a:rPr>
              <a:t>The</a:t>
            </a:r>
            <a:r>
              <a:rPr dirty="0" sz="2950" spc="-12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55">
                <a:solidFill>
                  <a:srgbClr val="6E4823"/>
                </a:solidFill>
                <a:latin typeface="Times New Roman"/>
                <a:cs typeface="Times New Roman"/>
              </a:rPr>
              <a:t>Total</a:t>
            </a:r>
            <a:r>
              <a:rPr dirty="0" sz="2950" spc="-12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10">
                <a:solidFill>
                  <a:srgbClr val="6E4823"/>
                </a:solidFill>
                <a:latin typeface="Times New Roman"/>
                <a:cs typeface="Times New Roman"/>
              </a:rPr>
              <a:t>players</a:t>
            </a:r>
            <a:endParaRPr sz="2950">
              <a:latin typeface="Times New Roman"/>
              <a:cs typeface="Times New Roman"/>
            </a:endParaRPr>
          </a:p>
          <a:p>
            <a:pPr algn="ctr" marL="12700" marR="5080">
              <a:lnSpc>
                <a:spcPct val="116500"/>
              </a:lnSpc>
            </a:pPr>
            <a:r>
              <a:rPr dirty="0" sz="2950" spc="50">
                <a:solidFill>
                  <a:srgbClr val="6E4823"/>
                </a:solidFill>
                <a:latin typeface="Times New Roman"/>
                <a:cs typeface="Times New Roman"/>
              </a:rPr>
              <a:t>are</a:t>
            </a:r>
            <a:r>
              <a:rPr dirty="0" sz="2950" spc="-6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22</a:t>
            </a:r>
            <a:r>
              <a:rPr dirty="0" sz="2950" spc="-5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and</a:t>
            </a:r>
            <a:r>
              <a:rPr dirty="0" sz="2950" spc="-5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55">
                <a:solidFill>
                  <a:srgbClr val="6E4823"/>
                </a:solidFill>
                <a:latin typeface="Times New Roman"/>
                <a:cs typeface="Times New Roman"/>
              </a:rPr>
              <a:t>here</a:t>
            </a:r>
            <a:r>
              <a:rPr dirty="0" sz="2950" spc="-6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25">
                <a:solidFill>
                  <a:srgbClr val="6E4823"/>
                </a:solidFill>
                <a:latin typeface="Times New Roman"/>
                <a:cs typeface="Times New Roman"/>
              </a:rPr>
              <a:t>are </a:t>
            </a:r>
            <a:r>
              <a:rPr dirty="0" sz="2950" spc="-345">
                <a:solidFill>
                  <a:srgbClr val="6E4823"/>
                </a:solidFill>
                <a:latin typeface="Times New Roman"/>
                <a:cs typeface="Times New Roman"/>
              </a:rPr>
              <a:t>11</a:t>
            </a:r>
            <a:r>
              <a:rPr dirty="0" sz="2950" spc="-8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10">
                <a:solidFill>
                  <a:srgbClr val="6E4823"/>
                </a:solidFill>
                <a:latin typeface="Times New Roman"/>
                <a:cs typeface="Times New Roman"/>
              </a:rPr>
              <a:t>players.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54125">
              <a:lnSpc>
                <a:spcPct val="100000"/>
              </a:lnSpc>
              <a:spcBef>
                <a:spcPts val="90"/>
              </a:spcBef>
            </a:pPr>
            <a:r>
              <a:rPr dirty="0" spc="-1000"/>
              <a:t>TATA</a:t>
            </a:r>
            <a:r>
              <a:rPr dirty="0" spc="-365"/>
              <a:t> </a:t>
            </a:r>
            <a:r>
              <a:rPr dirty="0" spc="-810"/>
              <a:t>IPL</a:t>
            </a:r>
            <a:r>
              <a:rPr dirty="0" spc="-365"/>
              <a:t> </a:t>
            </a:r>
            <a:r>
              <a:rPr dirty="0" spc="-20"/>
              <a:t>2024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6F1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5792417" y="0"/>
            <a:ext cx="2494915" cy="3656329"/>
          </a:xfrm>
          <a:custGeom>
            <a:avLst/>
            <a:gdLst/>
            <a:ahLst/>
            <a:cxnLst/>
            <a:rect l="l" t="t" r="r" b="b"/>
            <a:pathLst>
              <a:path w="2494915" h="3656329">
                <a:moveTo>
                  <a:pt x="2494656" y="3656284"/>
                </a:moveTo>
                <a:lnTo>
                  <a:pt x="2494656" y="0"/>
                </a:lnTo>
                <a:lnTo>
                  <a:pt x="0" y="0"/>
                </a:lnTo>
                <a:lnTo>
                  <a:pt x="0" y="3656182"/>
                </a:lnTo>
                <a:lnTo>
                  <a:pt x="1247249" y="2745833"/>
                </a:lnTo>
                <a:lnTo>
                  <a:pt x="2494656" y="3656284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5792420" y="6630638"/>
            <a:ext cx="2494915" cy="3656965"/>
          </a:xfrm>
          <a:custGeom>
            <a:avLst/>
            <a:gdLst/>
            <a:ahLst/>
            <a:cxnLst/>
            <a:rect l="l" t="t" r="r" b="b"/>
            <a:pathLst>
              <a:path w="2494915" h="3656965">
                <a:moveTo>
                  <a:pt x="0" y="0"/>
                </a:moveTo>
                <a:lnTo>
                  <a:pt x="0" y="3656361"/>
                </a:lnTo>
                <a:lnTo>
                  <a:pt x="2494656" y="3656361"/>
                </a:lnTo>
                <a:lnTo>
                  <a:pt x="2494656" y="72"/>
                </a:lnTo>
                <a:lnTo>
                  <a:pt x="1247387" y="910435"/>
                </a:lnTo>
                <a:lnTo>
                  <a:pt x="0" y="0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10063154"/>
            <a:ext cx="15497175" cy="224154"/>
          </a:xfrm>
          <a:custGeom>
            <a:avLst/>
            <a:gdLst/>
            <a:ahLst/>
            <a:cxnLst/>
            <a:rect l="l" t="t" r="r" b="b"/>
            <a:pathLst>
              <a:path w="15497175" h="224154">
                <a:moveTo>
                  <a:pt x="0" y="223844"/>
                </a:moveTo>
                <a:lnTo>
                  <a:pt x="15496671" y="223844"/>
                </a:lnTo>
                <a:lnTo>
                  <a:pt x="15496671" y="0"/>
                </a:lnTo>
                <a:lnTo>
                  <a:pt x="0" y="0"/>
                </a:lnTo>
                <a:lnTo>
                  <a:pt x="0" y="223844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7039721" y="10063154"/>
            <a:ext cx="1223645" cy="224154"/>
          </a:xfrm>
          <a:custGeom>
            <a:avLst/>
            <a:gdLst/>
            <a:ahLst/>
            <a:cxnLst/>
            <a:rect l="l" t="t" r="r" b="b"/>
            <a:pathLst>
              <a:path w="1223644" h="224154">
                <a:moveTo>
                  <a:pt x="0" y="223844"/>
                </a:moveTo>
                <a:lnTo>
                  <a:pt x="1223080" y="223844"/>
                </a:lnTo>
                <a:lnTo>
                  <a:pt x="1223080" y="0"/>
                </a:lnTo>
                <a:lnTo>
                  <a:pt x="0" y="0"/>
                </a:lnTo>
                <a:lnTo>
                  <a:pt x="0" y="223844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0"/>
            <a:ext cx="15497175" cy="224154"/>
          </a:xfrm>
          <a:custGeom>
            <a:avLst/>
            <a:gdLst/>
            <a:ahLst/>
            <a:cxnLst/>
            <a:rect l="l" t="t" r="r" b="b"/>
            <a:pathLst>
              <a:path w="15497175" h="224154">
                <a:moveTo>
                  <a:pt x="0" y="223857"/>
                </a:moveTo>
                <a:lnTo>
                  <a:pt x="15496671" y="223857"/>
                </a:lnTo>
                <a:lnTo>
                  <a:pt x="15496671" y="0"/>
                </a:lnTo>
                <a:lnTo>
                  <a:pt x="0" y="0"/>
                </a:lnTo>
                <a:lnTo>
                  <a:pt x="0" y="223857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7039721" y="0"/>
            <a:ext cx="1223645" cy="224154"/>
          </a:xfrm>
          <a:custGeom>
            <a:avLst/>
            <a:gdLst/>
            <a:ahLst/>
            <a:cxnLst/>
            <a:rect l="l" t="t" r="r" b="b"/>
            <a:pathLst>
              <a:path w="1223644" h="224154">
                <a:moveTo>
                  <a:pt x="0" y="223857"/>
                </a:moveTo>
                <a:lnTo>
                  <a:pt x="1223080" y="223857"/>
                </a:lnTo>
                <a:lnTo>
                  <a:pt x="1223080" y="0"/>
                </a:lnTo>
                <a:lnTo>
                  <a:pt x="0" y="0"/>
                </a:lnTo>
                <a:lnTo>
                  <a:pt x="0" y="223857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759086" y="3444056"/>
            <a:ext cx="10623550" cy="0"/>
          </a:xfrm>
          <a:custGeom>
            <a:avLst/>
            <a:gdLst/>
            <a:ahLst/>
            <a:cxnLst/>
            <a:rect l="l" t="t" r="r" b="b"/>
            <a:pathLst>
              <a:path w="10623550" h="0">
                <a:moveTo>
                  <a:pt x="0" y="0"/>
                </a:moveTo>
                <a:lnTo>
                  <a:pt x="10623137" y="0"/>
                </a:lnTo>
              </a:path>
            </a:pathLst>
          </a:custGeom>
          <a:ln w="38100">
            <a:solidFill>
              <a:srgbClr val="AA8B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5496671" y="0"/>
            <a:ext cx="1543050" cy="10287000"/>
          </a:xfrm>
          <a:custGeom>
            <a:avLst/>
            <a:gdLst/>
            <a:ahLst/>
            <a:cxnLst/>
            <a:rect l="l" t="t" r="r" b="b"/>
            <a:pathLst>
              <a:path w="1543050" h="10287000">
                <a:moveTo>
                  <a:pt x="154304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999"/>
                </a:lnTo>
                <a:close/>
              </a:path>
            </a:pathLst>
          </a:custGeom>
          <a:solidFill>
            <a:srgbClr val="F6F1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936" y="6630639"/>
            <a:ext cx="2494915" cy="3656965"/>
          </a:xfrm>
          <a:custGeom>
            <a:avLst/>
            <a:gdLst/>
            <a:ahLst/>
            <a:cxnLst/>
            <a:rect l="l" t="t" r="r" b="b"/>
            <a:pathLst>
              <a:path w="2494915" h="3656965">
                <a:moveTo>
                  <a:pt x="0" y="0"/>
                </a:moveTo>
                <a:lnTo>
                  <a:pt x="0" y="3656360"/>
                </a:lnTo>
                <a:lnTo>
                  <a:pt x="2494656" y="3656360"/>
                </a:lnTo>
                <a:lnTo>
                  <a:pt x="2494656" y="70"/>
                </a:lnTo>
                <a:lnTo>
                  <a:pt x="1247385" y="910435"/>
                </a:lnTo>
                <a:lnTo>
                  <a:pt x="0" y="0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936" y="0"/>
            <a:ext cx="2790825" cy="10287000"/>
            <a:chOff x="936" y="0"/>
            <a:chExt cx="2790825" cy="10287000"/>
          </a:xfrm>
        </p:grpSpPr>
        <p:sp>
          <p:nvSpPr>
            <p:cNvPr id="13" name="object 13" descr=""/>
            <p:cNvSpPr/>
            <p:nvPr/>
          </p:nvSpPr>
          <p:spPr>
            <a:xfrm>
              <a:off x="936" y="0"/>
              <a:ext cx="2494915" cy="3737610"/>
            </a:xfrm>
            <a:custGeom>
              <a:avLst/>
              <a:gdLst/>
              <a:ahLst/>
              <a:cxnLst/>
              <a:rect l="l" t="t" r="r" b="b"/>
              <a:pathLst>
                <a:path w="2494915" h="3737610">
                  <a:moveTo>
                    <a:pt x="2494656" y="3737254"/>
                  </a:moveTo>
                  <a:lnTo>
                    <a:pt x="2494656" y="0"/>
                  </a:lnTo>
                  <a:lnTo>
                    <a:pt x="0" y="0"/>
                  </a:lnTo>
                  <a:lnTo>
                    <a:pt x="0" y="3737183"/>
                  </a:lnTo>
                  <a:lnTo>
                    <a:pt x="1247270" y="2826819"/>
                  </a:lnTo>
                  <a:lnTo>
                    <a:pt x="2494656" y="3737254"/>
                  </a:lnTo>
                  <a:close/>
                </a:path>
              </a:pathLst>
            </a:custGeom>
            <a:solidFill>
              <a:srgbClr val="004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248265" y="0"/>
              <a:ext cx="1543050" cy="10287000"/>
            </a:xfrm>
            <a:custGeom>
              <a:avLst/>
              <a:gdLst/>
              <a:ahLst/>
              <a:cxnLst/>
              <a:rect l="l" t="t" r="r" b="b"/>
              <a:pathLst>
                <a:path w="1543050" h="10287000">
                  <a:moveTo>
                    <a:pt x="15430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543049" y="0"/>
                  </a:lnTo>
                  <a:lnTo>
                    <a:pt x="1543049" y="10286999"/>
                  </a:lnTo>
                  <a:close/>
                </a:path>
              </a:pathLst>
            </a:custGeom>
            <a:solidFill>
              <a:srgbClr val="F6F1EC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3582" y="1829531"/>
            <a:ext cx="10610849" cy="1190624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7102" y="3644066"/>
            <a:ext cx="9839309" cy="5391149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1479555" y="2234963"/>
            <a:ext cx="2802890" cy="62934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80670">
              <a:lnSpc>
                <a:spcPct val="100000"/>
              </a:lnSpc>
              <a:spcBef>
                <a:spcPts val="120"/>
              </a:spcBef>
            </a:pPr>
            <a:r>
              <a:rPr dirty="0" sz="3950">
                <a:solidFill>
                  <a:srgbClr val="6E4823"/>
                </a:solidFill>
                <a:latin typeface="Times New Roman"/>
                <a:cs typeface="Times New Roman"/>
              </a:rPr>
              <a:t>Question</a:t>
            </a:r>
            <a:r>
              <a:rPr dirty="0" sz="3950" spc="-11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3950" spc="-50">
                <a:solidFill>
                  <a:srgbClr val="6E4823"/>
                </a:solidFill>
                <a:latin typeface="Times New Roman"/>
                <a:cs typeface="Times New Roman"/>
              </a:rPr>
              <a:t>:</a:t>
            </a:r>
            <a:endParaRPr sz="3950">
              <a:latin typeface="Times New Roman"/>
              <a:cs typeface="Times New Roman"/>
            </a:endParaRPr>
          </a:p>
          <a:p>
            <a:pPr algn="ctr" marL="53340" marR="5080">
              <a:lnSpc>
                <a:spcPct val="116500"/>
              </a:lnSpc>
              <a:spcBef>
                <a:spcPts val="1875"/>
              </a:spcBef>
            </a:pPr>
            <a:r>
              <a:rPr dirty="0" sz="2950" spc="-10">
                <a:solidFill>
                  <a:srgbClr val="6E4823"/>
                </a:solidFill>
                <a:latin typeface="Times New Roman"/>
                <a:cs typeface="Times New Roman"/>
              </a:rPr>
              <a:t>Identify</a:t>
            </a:r>
            <a:r>
              <a:rPr dirty="0" sz="2950" spc="-12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55">
                <a:solidFill>
                  <a:srgbClr val="6E4823"/>
                </a:solidFill>
                <a:latin typeface="Times New Roman"/>
                <a:cs typeface="Times New Roman"/>
              </a:rPr>
              <a:t>the</a:t>
            </a:r>
            <a:r>
              <a:rPr dirty="0" sz="2950" spc="-12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10">
                <a:solidFill>
                  <a:srgbClr val="6E4823"/>
                </a:solidFill>
                <a:latin typeface="Times New Roman"/>
                <a:cs typeface="Times New Roman"/>
              </a:rPr>
              <a:t>oldest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player</a:t>
            </a:r>
            <a:r>
              <a:rPr dirty="0" sz="2950" spc="-8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in</a:t>
            </a:r>
            <a:r>
              <a:rPr dirty="0" sz="2950" spc="-8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30">
                <a:solidFill>
                  <a:srgbClr val="6E4823"/>
                </a:solidFill>
                <a:latin typeface="Times New Roman"/>
                <a:cs typeface="Times New Roman"/>
              </a:rPr>
              <a:t>the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auction</a:t>
            </a:r>
            <a:r>
              <a:rPr dirty="0" sz="2950" spc="-6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50">
                <a:solidFill>
                  <a:srgbClr val="6E4823"/>
                </a:solidFill>
                <a:latin typeface="Times New Roman"/>
                <a:cs typeface="Times New Roman"/>
              </a:rPr>
              <a:t>?</a:t>
            </a:r>
            <a:endParaRPr sz="295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1290"/>
              </a:spcBef>
            </a:pPr>
            <a:r>
              <a:rPr dirty="0" sz="3950" spc="-275">
                <a:solidFill>
                  <a:srgbClr val="6E4823"/>
                </a:solidFill>
                <a:latin typeface="Times New Roman"/>
                <a:cs typeface="Times New Roman"/>
              </a:rPr>
              <a:t>ANSWER:</a:t>
            </a:r>
            <a:endParaRPr sz="3950">
              <a:latin typeface="Times New Roman"/>
              <a:cs typeface="Times New Roman"/>
            </a:endParaRPr>
          </a:p>
          <a:p>
            <a:pPr algn="ctr" marR="27940">
              <a:lnSpc>
                <a:spcPct val="100000"/>
              </a:lnSpc>
              <a:spcBef>
                <a:spcPts val="140"/>
              </a:spcBef>
            </a:pPr>
            <a:r>
              <a:rPr dirty="0" sz="2950" spc="-35">
                <a:solidFill>
                  <a:srgbClr val="6E4823"/>
                </a:solidFill>
                <a:latin typeface="Times New Roman"/>
                <a:cs typeface="Times New Roman"/>
              </a:rPr>
              <a:t>The</a:t>
            </a:r>
            <a:r>
              <a:rPr dirty="0" sz="2950" spc="-114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oldest</a:t>
            </a:r>
            <a:r>
              <a:rPr dirty="0" sz="2950" spc="-114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10">
                <a:solidFill>
                  <a:srgbClr val="6E4823"/>
                </a:solidFill>
                <a:latin typeface="Times New Roman"/>
                <a:cs typeface="Times New Roman"/>
              </a:rPr>
              <a:t>players</a:t>
            </a:r>
            <a:endParaRPr sz="2950">
              <a:latin typeface="Times New Roman"/>
              <a:cs typeface="Times New Roman"/>
            </a:endParaRPr>
          </a:p>
          <a:p>
            <a:pPr algn="ctr" marL="36195" marR="64135" indent="-635">
              <a:lnSpc>
                <a:spcPct val="116500"/>
              </a:lnSpc>
            </a:pPr>
            <a:r>
              <a:rPr dirty="0" sz="2950" spc="50">
                <a:solidFill>
                  <a:srgbClr val="6E4823"/>
                </a:solidFill>
                <a:latin typeface="Times New Roman"/>
                <a:cs typeface="Times New Roman"/>
              </a:rPr>
              <a:t>are</a:t>
            </a:r>
            <a:r>
              <a:rPr dirty="0" sz="2950" spc="-7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55">
                <a:solidFill>
                  <a:srgbClr val="6E4823"/>
                </a:solidFill>
                <a:latin typeface="Times New Roman"/>
                <a:cs typeface="Times New Roman"/>
              </a:rPr>
              <a:t>James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Anderson,</a:t>
            </a:r>
            <a:r>
              <a:rPr dirty="0" sz="2950" spc="-18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10">
                <a:solidFill>
                  <a:srgbClr val="6E4823"/>
                </a:solidFill>
                <a:latin typeface="Times New Roman"/>
                <a:cs typeface="Times New Roman"/>
              </a:rPr>
              <a:t>Jamie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Overton</a:t>
            </a:r>
            <a:r>
              <a:rPr dirty="0" sz="2950" spc="-7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with</a:t>
            </a:r>
            <a:r>
              <a:rPr dirty="0" sz="2950" spc="-7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30">
                <a:solidFill>
                  <a:srgbClr val="6E4823"/>
                </a:solidFill>
                <a:latin typeface="Times New Roman"/>
                <a:cs typeface="Times New Roman"/>
              </a:rPr>
              <a:t>the </a:t>
            </a:r>
            <a:r>
              <a:rPr dirty="0" sz="2950" spc="-10">
                <a:solidFill>
                  <a:srgbClr val="6E4823"/>
                </a:solidFill>
                <a:latin typeface="Times New Roman"/>
                <a:cs typeface="Times New Roman"/>
              </a:rPr>
              <a:t>age</a:t>
            </a:r>
            <a:r>
              <a:rPr dirty="0" sz="2950" spc="-17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90">
                <a:solidFill>
                  <a:srgbClr val="6E4823"/>
                </a:solidFill>
                <a:latin typeface="Times New Roman"/>
                <a:cs typeface="Times New Roman"/>
              </a:rPr>
              <a:t>of</a:t>
            </a:r>
            <a:r>
              <a:rPr dirty="0" sz="2950" spc="-9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42</a:t>
            </a:r>
            <a:r>
              <a:rPr dirty="0" sz="2950" spc="-12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509">
                <a:solidFill>
                  <a:srgbClr val="6E4823"/>
                </a:solidFill>
                <a:latin typeface="Times New Roman"/>
                <a:cs typeface="Times New Roman"/>
              </a:rPr>
              <a:t>&amp;</a:t>
            </a:r>
            <a:r>
              <a:rPr dirty="0" sz="2950" spc="-8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225">
                <a:solidFill>
                  <a:srgbClr val="6E4823"/>
                </a:solidFill>
                <a:latin typeface="Times New Roman"/>
                <a:cs typeface="Times New Roman"/>
              </a:rPr>
              <a:t>41</a:t>
            </a:r>
            <a:r>
              <a:rPr dirty="0" sz="2950" spc="-9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25">
                <a:solidFill>
                  <a:srgbClr val="6E4823"/>
                </a:solidFill>
                <a:latin typeface="Times New Roman"/>
                <a:cs typeface="Times New Roman"/>
              </a:rPr>
              <a:t>and </a:t>
            </a:r>
            <a:r>
              <a:rPr dirty="0" sz="2950" spc="-10">
                <a:solidFill>
                  <a:srgbClr val="6E4823"/>
                </a:solidFill>
                <a:latin typeface="Times New Roman"/>
                <a:cs typeface="Times New Roman"/>
              </a:rPr>
              <a:t>following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2788" rIns="0" bIns="0" rtlCol="0" vert="horz">
            <a:spAutoFit/>
          </a:bodyPr>
          <a:lstStyle/>
          <a:p>
            <a:pPr marL="1275715">
              <a:lnSpc>
                <a:spcPct val="100000"/>
              </a:lnSpc>
              <a:spcBef>
                <a:spcPts val="90"/>
              </a:spcBef>
            </a:pPr>
            <a:r>
              <a:rPr dirty="0" spc="-1000"/>
              <a:t>TATA</a:t>
            </a:r>
            <a:r>
              <a:rPr dirty="0" spc="-365"/>
              <a:t> </a:t>
            </a:r>
            <a:r>
              <a:rPr dirty="0" spc="-810"/>
              <a:t>IPL</a:t>
            </a:r>
            <a:r>
              <a:rPr dirty="0" spc="-365"/>
              <a:t> </a:t>
            </a:r>
            <a:r>
              <a:rPr dirty="0" spc="-20"/>
              <a:t>2024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5802" y="2050435"/>
            <a:ext cx="11420459" cy="126681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1824" y="4155033"/>
            <a:ext cx="10887059" cy="423864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10193" y="1684662"/>
            <a:ext cx="2962275" cy="6737984"/>
          </a:xfrm>
          <a:prstGeom prst="rect">
            <a:avLst/>
          </a:prstGeom>
        </p:spPr>
        <p:txBody>
          <a:bodyPr wrap="square" lIns="0" tIns="308610" rIns="0" bIns="0" rtlCol="0" vert="horz">
            <a:spAutoFit/>
          </a:bodyPr>
          <a:lstStyle/>
          <a:p>
            <a:pPr marL="449580">
              <a:lnSpc>
                <a:spcPct val="100000"/>
              </a:lnSpc>
              <a:spcBef>
                <a:spcPts val="2430"/>
              </a:spcBef>
            </a:pPr>
            <a:r>
              <a:rPr dirty="0" sz="3950">
                <a:solidFill>
                  <a:srgbClr val="6E4823"/>
                </a:solidFill>
                <a:latin typeface="Times New Roman"/>
                <a:cs typeface="Times New Roman"/>
              </a:rPr>
              <a:t>Question</a:t>
            </a:r>
            <a:r>
              <a:rPr dirty="0" sz="3950" spc="-11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3950" spc="-50">
                <a:solidFill>
                  <a:srgbClr val="6E4823"/>
                </a:solidFill>
                <a:latin typeface="Times New Roman"/>
                <a:cs typeface="Times New Roman"/>
              </a:rPr>
              <a:t>:</a:t>
            </a:r>
            <a:endParaRPr sz="3950">
              <a:latin typeface="Times New Roman"/>
              <a:cs typeface="Times New Roman"/>
            </a:endParaRPr>
          </a:p>
          <a:p>
            <a:pPr algn="ctr" marL="12700" marR="5080" indent="-635">
              <a:lnSpc>
                <a:spcPct val="115700"/>
              </a:lnSpc>
              <a:spcBef>
                <a:spcPts val="1070"/>
              </a:spcBef>
            </a:pPr>
            <a:r>
              <a:rPr dirty="0" sz="2700" spc="-50">
                <a:solidFill>
                  <a:srgbClr val="6E4823"/>
                </a:solidFill>
                <a:latin typeface="Times New Roman"/>
                <a:cs typeface="Times New Roman"/>
              </a:rPr>
              <a:t>List</a:t>
            </a:r>
            <a:r>
              <a:rPr dirty="0" sz="2700" spc="-9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700" spc="-25">
                <a:solidFill>
                  <a:srgbClr val="6E4823"/>
                </a:solidFill>
                <a:latin typeface="Times New Roman"/>
                <a:cs typeface="Times New Roman"/>
              </a:rPr>
              <a:t>all</a:t>
            </a:r>
            <a:r>
              <a:rPr dirty="0" sz="2700" spc="-9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6E4823"/>
                </a:solidFill>
                <a:latin typeface="Times New Roman"/>
                <a:cs typeface="Times New Roman"/>
              </a:rPr>
              <a:t>players</a:t>
            </a:r>
            <a:r>
              <a:rPr dirty="0" sz="2700" spc="-9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700" spc="-20">
                <a:solidFill>
                  <a:srgbClr val="6E4823"/>
                </a:solidFill>
                <a:latin typeface="Times New Roman"/>
                <a:cs typeface="Times New Roman"/>
              </a:rPr>
              <a:t>along </a:t>
            </a:r>
            <a:r>
              <a:rPr dirty="0" sz="2700">
                <a:solidFill>
                  <a:srgbClr val="6E4823"/>
                </a:solidFill>
                <a:latin typeface="Times New Roman"/>
                <a:cs typeface="Times New Roman"/>
              </a:rPr>
              <a:t>with</a:t>
            </a:r>
            <a:r>
              <a:rPr dirty="0" sz="2700" spc="-8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700" spc="50">
                <a:solidFill>
                  <a:srgbClr val="6E4823"/>
                </a:solidFill>
                <a:latin typeface="Times New Roman"/>
                <a:cs typeface="Times New Roman"/>
              </a:rPr>
              <a:t>the</a:t>
            </a:r>
            <a:r>
              <a:rPr dirty="0" sz="2700" spc="-8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700" spc="-10">
                <a:solidFill>
                  <a:srgbClr val="6E4823"/>
                </a:solidFill>
                <a:latin typeface="Times New Roman"/>
                <a:cs typeface="Times New Roman"/>
              </a:rPr>
              <a:t>difference</a:t>
            </a:r>
            <a:r>
              <a:rPr dirty="0" sz="2700" spc="-8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700" spc="-25">
                <a:solidFill>
                  <a:srgbClr val="6E4823"/>
                </a:solidFill>
                <a:latin typeface="Times New Roman"/>
                <a:cs typeface="Times New Roman"/>
              </a:rPr>
              <a:t>in </a:t>
            </a:r>
            <a:r>
              <a:rPr dirty="0" sz="2700">
                <a:solidFill>
                  <a:srgbClr val="6E4823"/>
                </a:solidFill>
                <a:latin typeface="Times New Roman"/>
                <a:cs typeface="Times New Roman"/>
              </a:rPr>
              <a:t>their</a:t>
            </a:r>
            <a:r>
              <a:rPr dirty="0" sz="2700" spc="9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6E4823"/>
                </a:solidFill>
                <a:latin typeface="Times New Roman"/>
                <a:cs typeface="Times New Roman"/>
              </a:rPr>
              <a:t>reserve</a:t>
            </a:r>
            <a:r>
              <a:rPr dirty="0" sz="2700" spc="9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700" spc="-20">
                <a:solidFill>
                  <a:srgbClr val="6E4823"/>
                </a:solidFill>
                <a:latin typeface="Times New Roman"/>
                <a:cs typeface="Times New Roman"/>
              </a:rPr>
              <a:t>price </a:t>
            </a:r>
            <a:r>
              <a:rPr dirty="0" sz="2700">
                <a:solidFill>
                  <a:srgbClr val="6E4823"/>
                </a:solidFill>
                <a:latin typeface="Times New Roman"/>
                <a:cs typeface="Times New Roman"/>
              </a:rPr>
              <a:t>and</a:t>
            </a:r>
            <a:r>
              <a:rPr dirty="0" sz="2700" spc="-5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700" spc="50">
                <a:solidFill>
                  <a:srgbClr val="6E4823"/>
                </a:solidFill>
                <a:latin typeface="Times New Roman"/>
                <a:cs typeface="Times New Roman"/>
              </a:rPr>
              <a:t>the</a:t>
            </a:r>
            <a:r>
              <a:rPr dirty="0" sz="2700" spc="-5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700" spc="-10">
                <a:solidFill>
                  <a:srgbClr val="6E4823"/>
                </a:solidFill>
                <a:latin typeface="Times New Roman"/>
                <a:cs typeface="Times New Roman"/>
              </a:rPr>
              <a:t>average </a:t>
            </a:r>
            <a:r>
              <a:rPr dirty="0" sz="2700">
                <a:solidFill>
                  <a:srgbClr val="6E4823"/>
                </a:solidFill>
                <a:latin typeface="Times New Roman"/>
                <a:cs typeface="Times New Roman"/>
              </a:rPr>
              <a:t>reserve</a:t>
            </a:r>
            <a:r>
              <a:rPr dirty="0" sz="2700" spc="-3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6E4823"/>
                </a:solidFill>
                <a:latin typeface="Times New Roman"/>
                <a:cs typeface="Times New Roman"/>
              </a:rPr>
              <a:t>price</a:t>
            </a:r>
            <a:r>
              <a:rPr dirty="0" sz="2700" spc="-3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700" spc="-50">
                <a:solidFill>
                  <a:srgbClr val="6E4823"/>
                </a:solidFill>
                <a:latin typeface="Times New Roman"/>
                <a:cs typeface="Times New Roman"/>
              </a:rPr>
              <a:t>?</a:t>
            </a:r>
            <a:endParaRPr sz="2700">
              <a:latin typeface="Times New Roman"/>
              <a:cs typeface="Times New Roman"/>
            </a:endParaRPr>
          </a:p>
          <a:p>
            <a:pPr marL="327025">
              <a:lnSpc>
                <a:spcPct val="100000"/>
              </a:lnSpc>
              <a:spcBef>
                <a:spcPts val="2980"/>
              </a:spcBef>
            </a:pPr>
            <a:r>
              <a:rPr dirty="0" sz="3950" spc="-275">
                <a:solidFill>
                  <a:srgbClr val="6E4823"/>
                </a:solidFill>
                <a:latin typeface="Times New Roman"/>
                <a:cs typeface="Times New Roman"/>
              </a:rPr>
              <a:t>ANSWER:</a:t>
            </a:r>
            <a:endParaRPr sz="3950">
              <a:latin typeface="Times New Roman"/>
              <a:cs typeface="Times New Roman"/>
            </a:endParaRPr>
          </a:p>
          <a:p>
            <a:pPr algn="ctr" marL="343535" marR="608965" indent="-635">
              <a:lnSpc>
                <a:spcPct val="116900"/>
              </a:lnSpc>
              <a:spcBef>
                <a:spcPts val="1760"/>
              </a:spcBef>
              <a:tabLst>
                <a:tab pos="1160780" algn="l"/>
                <a:tab pos="1414145" algn="l"/>
              </a:tabLst>
            </a:pPr>
            <a:r>
              <a:rPr dirty="0" sz="2350" spc="-20">
                <a:solidFill>
                  <a:srgbClr val="6E4823"/>
                </a:solidFill>
                <a:latin typeface="Times New Roman"/>
                <a:cs typeface="Times New Roman"/>
              </a:rPr>
              <a:t>The</a:t>
            </a:r>
            <a:r>
              <a:rPr dirty="0" sz="2350" spc="-6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50">
                <a:solidFill>
                  <a:srgbClr val="6E4823"/>
                </a:solidFill>
                <a:latin typeface="Times New Roman"/>
                <a:cs typeface="Times New Roman"/>
              </a:rPr>
              <a:t>player</a:t>
            </a:r>
            <a:r>
              <a:rPr dirty="0" sz="2350" spc="-6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50" spc="-20">
                <a:solidFill>
                  <a:srgbClr val="6E4823"/>
                </a:solidFill>
                <a:latin typeface="Times New Roman"/>
                <a:cs typeface="Times New Roman"/>
              </a:rPr>
              <a:t>with </a:t>
            </a:r>
            <a:r>
              <a:rPr dirty="0" sz="2350" spc="-10">
                <a:solidFill>
                  <a:srgbClr val="6E4823"/>
                </a:solidFill>
                <a:latin typeface="Times New Roman"/>
                <a:cs typeface="Times New Roman"/>
              </a:rPr>
              <a:t>Highest</a:t>
            </a:r>
            <a:r>
              <a:rPr dirty="0" sz="2350">
                <a:solidFill>
                  <a:srgbClr val="6E4823"/>
                </a:solidFill>
                <a:latin typeface="Times New Roman"/>
                <a:cs typeface="Times New Roman"/>
              </a:rPr>
              <a:t>	</a:t>
            </a:r>
            <a:r>
              <a:rPr dirty="0" sz="2350" spc="-10">
                <a:solidFill>
                  <a:srgbClr val="6E4823"/>
                </a:solidFill>
                <a:latin typeface="Times New Roman"/>
                <a:cs typeface="Times New Roman"/>
              </a:rPr>
              <a:t>average </a:t>
            </a:r>
            <a:r>
              <a:rPr dirty="0" sz="2350">
                <a:solidFill>
                  <a:srgbClr val="6E4823"/>
                </a:solidFill>
                <a:latin typeface="Times New Roman"/>
                <a:cs typeface="Times New Roman"/>
              </a:rPr>
              <a:t>reserve</a:t>
            </a:r>
            <a:r>
              <a:rPr dirty="0" sz="2350" spc="3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50">
                <a:solidFill>
                  <a:srgbClr val="6E4823"/>
                </a:solidFill>
                <a:latin typeface="Times New Roman"/>
                <a:cs typeface="Times New Roman"/>
              </a:rPr>
              <a:t>price</a:t>
            </a:r>
            <a:r>
              <a:rPr dirty="0" sz="2350" spc="4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50" spc="-25">
                <a:solidFill>
                  <a:srgbClr val="6E4823"/>
                </a:solidFill>
                <a:latin typeface="Times New Roman"/>
                <a:cs typeface="Times New Roman"/>
              </a:rPr>
              <a:t>is </a:t>
            </a:r>
            <a:r>
              <a:rPr dirty="0" sz="2350">
                <a:solidFill>
                  <a:srgbClr val="6E4823"/>
                </a:solidFill>
                <a:latin typeface="Times New Roman"/>
                <a:cs typeface="Times New Roman"/>
              </a:rPr>
              <a:t>Rishabh</a:t>
            </a:r>
            <a:r>
              <a:rPr dirty="0" sz="2350" spc="-2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50">
                <a:solidFill>
                  <a:srgbClr val="6E4823"/>
                </a:solidFill>
                <a:latin typeface="Times New Roman"/>
                <a:cs typeface="Times New Roman"/>
              </a:rPr>
              <a:t>pant</a:t>
            </a:r>
            <a:r>
              <a:rPr dirty="0" sz="2350" spc="-2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50" spc="-434">
                <a:solidFill>
                  <a:srgbClr val="6E4823"/>
                </a:solidFill>
                <a:latin typeface="Times New Roman"/>
                <a:cs typeface="Times New Roman"/>
              </a:rPr>
              <a:t>&amp;</a:t>
            </a:r>
            <a:r>
              <a:rPr dirty="0" sz="2350" spc="-10">
                <a:solidFill>
                  <a:srgbClr val="6E4823"/>
                </a:solidFill>
                <a:latin typeface="Times New Roman"/>
                <a:cs typeface="Times New Roman"/>
              </a:rPr>
              <a:t> David</a:t>
            </a:r>
            <a:r>
              <a:rPr dirty="0" sz="2350">
                <a:solidFill>
                  <a:srgbClr val="6E4823"/>
                </a:solidFill>
                <a:latin typeface="Times New Roman"/>
                <a:cs typeface="Times New Roman"/>
              </a:rPr>
              <a:t>	</a:t>
            </a:r>
            <a:r>
              <a:rPr dirty="0" sz="2350" spc="-10">
                <a:solidFill>
                  <a:srgbClr val="6E4823"/>
                </a:solidFill>
                <a:latin typeface="Times New Roman"/>
                <a:cs typeface="Times New Roman"/>
              </a:rPr>
              <a:t>Miller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28970" y="280384"/>
            <a:ext cx="6407150" cy="1274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00"/>
              <a:t>TATA</a:t>
            </a:r>
            <a:r>
              <a:rPr dirty="0" spc="-365"/>
              <a:t> </a:t>
            </a:r>
            <a:r>
              <a:rPr dirty="0" spc="-810"/>
              <a:t>IPL</a:t>
            </a:r>
            <a:r>
              <a:rPr dirty="0" spc="-365"/>
              <a:t> </a:t>
            </a:r>
            <a:r>
              <a:rPr dirty="0" spc="-20"/>
              <a:t>2024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6F1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5861851" y="0"/>
            <a:ext cx="2426335" cy="3434715"/>
          </a:xfrm>
          <a:custGeom>
            <a:avLst/>
            <a:gdLst/>
            <a:ahLst/>
            <a:cxnLst/>
            <a:rect l="l" t="t" r="r" b="b"/>
            <a:pathLst>
              <a:path w="2426334" h="3434715">
                <a:moveTo>
                  <a:pt x="2426143" y="3384423"/>
                </a:moveTo>
                <a:lnTo>
                  <a:pt x="2426143" y="0"/>
                </a:lnTo>
                <a:lnTo>
                  <a:pt x="0" y="0"/>
                </a:lnTo>
                <a:lnTo>
                  <a:pt x="0" y="3434371"/>
                </a:lnTo>
                <a:lnTo>
                  <a:pt x="1247279" y="2524000"/>
                </a:lnTo>
                <a:lnTo>
                  <a:pt x="2426143" y="3384423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5792420" y="6630638"/>
            <a:ext cx="2494915" cy="3656965"/>
          </a:xfrm>
          <a:custGeom>
            <a:avLst/>
            <a:gdLst/>
            <a:ahLst/>
            <a:cxnLst/>
            <a:rect l="l" t="t" r="r" b="b"/>
            <a:pathLst>
              <a:path w="2494915" h="3656965">
                <a:moveTo>
                  <a:pt x="0" y="0"/>
                </a:moveTo>
                <a:lnTo>
                  <a:pt x="0" y="3656361"/>
                </a:lnTo>
                <a:lnTo>
                  <a:pt x="2494656" y="3656361"/>
                </a:lnTo>
                <a:lnTo>
                  <a:pt x="2494656" y="72"/>
                </a:lnTo>
                <a:lnTo>
                  <a:pt x="1247387" y="910435"/>
                </a:lnTo>
                <a:lnTo>
                  <a:pt x="0" y="0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10063154"/>
            <a:ext cx="15497175" cy="224154"/>
          </a:xfrm>
          <a:custGeom>
            <a:avLst/>
            <a:gdLst/>
            <a:ahLst/>
            <a:cxnLst/>
            <a:rect l="l" t="t" r="r" b="b"/>
            <a:pathLst>
              <a:path w="15497175" h="224154">
                <a:moveTo>
                  <a:pt x="0" y="223844"/>
                </a:moveTo>
                <a:lnTo>
                  <a:pt x="15496671" y="223844"/>
                </a:lnTo>
                <a:lnTo>
                  <a:pt x="15496671" y="0"/>
                </a:lnTo>
                <a:lnTo>
                  <a:pt x="0" y="0"/>
                </a:lnTo>
                <a:lnTo>
                  <a:pt x="0" y="223844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7039721" y="10063154"/>
            <a:ext cx="1223645" cy="224154"/>
          </a:xfrm>
          <a:custGeom>
            <a:avLst/>
            <a:gdLst/>
            <a:ahLst/>
            <a:cxnLst/>
            <a:rect l="l" t="t" r="r" b="b"/>
            <a:pathLst>
              <a:path w="1223644" h="224154">
                <a:moveTo>
                  <a:pt x="0" y="223844"/>
                </a:moveTo>
                <a:lnTo>
                  <a:pt x="1223080" y="223844"/>
                </a:lnTo>
                <a:lnTo>
                  <a:pt x="1223080" y="0"/>
                </a:lnTo>
                <a:lnTo>
                  <a:pt x="0" y="0"/>
                </a:lnTo>
                <a:lnTo>
                  <a:pt x="0" y="223844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0"/>
            <a:ext cx="15497175" cy="224154"/>
          </a:xfrm>
          <a:custGeom>
            <a:avLst/>
            <a:gdLst/>
            <a:ahLst/>
            <a:cxnLst/>
            <a:rect l="l" t="t" r="r" b="b"/>
            <a:pathLst>
              <a:path w="15497175" h="224154">
                <a:moveTo>
                  <a:pt x="0" y="223857"/>
                </a:moveTo>
                <a:lnTo>
                  <a:pt x="15496671" y="223857"/>
                </a:lnTo>
                <a:lnTo>
                  <a:pt x="15496671" y="0"/>
                </a:lnTo>
                <a:lnTo>
                  <a:pt x="0" y="0"/>
                </a:lnTo>
                <a:lnTo>
                  <a:pt x="0" y="223857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7039721" y="0"/>
            <a:ext cx="1223645" cy="224154"/>
          </a:xfrm>
          <a:custGeom>
            <a:avLst/>
            <a:gdLst/>
            <a:ahLst/>
            <a:cxnLst/>
            <a:rect l="l" t="t" r="r" b="b"/>
            <a:pathLst>
              <a:path w="1223644" h="224154">
                <a:moveTo>
                  <a:pt x="0" y="223857"/>
                </a:moveTo>
                <a:lnTo>
                  <a:pt x="1223080" y="223857"/>
                </a:lnTo>
                <a:lnTo>
                  <a:pt x="1223080" y="0"/>
                </a:lnTo>
                <a:lnTo>
                  <a:pt x="0" y="0"/>
                </a:lnTo>
                <a:lnTo>
                  <a:pt x="0" y="223857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797521" y="3738584"/>
            <a:ext cx="10623550" cy="0"/>
          </a:xfrm>
          <a:custGeom>
            <a:avLst/>
            <a:gdLst/>
            <a:ahLst/>
            <a:cxnLst/>
            <a:rect l="l" t="t" r="r" b="b"/>
            <a:pathLst>
              <a:path w="10623550" h="0">
                <a:moveTo>
                  <a:pt x="0" y="0"/>
                </a:moveTo>
                <a:lnTo>
                  <a:pt x="10623137" y="0"/>
                </a:lnTo>
              </a:path>
            </a:pathLst>
          </a:custGeom>
          <a:ln w="38100">
            <a:solidFill>
              <a:srgbClr val="AA8B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5496671" y="0"/>
            <a:ext cx="1543050" cy="10287000"/>
          </a:xfrm>
          <a:custGeom>
            <a:avLst/>
            <a:gdLst/>
            <a:ahLst/>
            <a:cxnLst/>
            <a:rect l="l" t="t" r="r" b="b"/>
            <a:pathLst>
              <a:path w="1543050" h="10287000">
                <a:moveTo>
                  <a:pt x="154304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999"/>
                </a:lnTo>
                <a:close/>
              </a:path>
            </a:pathLst>
          </a:custGeom>
          <a:solidFill>
            <a:srgbClr val="F6F1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936" y="6630639"/>
            <a:ext cx="2494915" cy="3656965"/>
          </a:xfrm>
          <a:custGeom>
            <a:avLst/>
            <a:gdLst/>
            <a:ahLst/>
            <a:cxnLst/>
            <a:rect l="l" t="t" r="r" b="b"/>
            <a:pathLst>
              <a:path w="2494915" h="3656965">
                <a:moveTo>
                  <a:pt x="0" y="0"/>
                </a:moveTo>
                <a:lnTo>
                  <a:pt x="0" y="3656360"/>
                </a:lnTo>
                <a:lnTo>
                  <a:pt x="2494656" y="3656360"/>
                </a:lnTo>
                <a:lnTo>
                  <a:pt x="2494656" y="70"/>
                </a:lnTo>
                <a:lnTo>
                  <a:pt x="1247385" y="910435"/>
                </a:lnTo>
                <a:lnTo>
                  <a:pt x="0" y="0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936" y="0"/>
            <a:ext cx="2790825" cy="10287000"/>
            <a:chOff x="936" y="0"/>
            <a:chExt cx="2790825" cy="10287000"/>
          </a:xfrm>
        </p:grpSpPr>
        <p:sp>
          <p:nvSpPr>
            <p:cNvPr id="13" name="object 13" descr=""/>
            <p:cNvSpPr/>
            <p:nvPr/>
          </p:nvSpPr>
          <p:spPr>
            <a:xfrm>
              <a:off x="936" y="0"/>
              <a:ext cx="2494915" cy="3737610"/>
            </a:xfrm>
            <a:custGeom>
              <a:avLst/>
              <a:gdLst/>
              <a:ahLst/>
              <a:cxnLst/>
              <a:rect l="l" t="t" r="r" b="b"/>
              <a:pathLst>
                <a:path w="2494915" h="3737610">
                  <a:moveTo>
                    <a:pt x="2494656" y="3737254"/>
                  </a:moveTo>
                  <a:lnTo>
                    <a:pt x="2494656" y="0"/>
                  </a:lnTo>
                  <a:lnTo>
                    <a:pt x="0" y="0"/>
                  </a:lnTo>
                  <a:lnTo>
                    <a:pt x="0" y="3737183"/>
                  </a:lnTo>
                  <a:lnTo>
                    <a:pt x="1247270" y="2826819"/>
                  </a:lnTo>
                  <a:lnTo>
                    <a:pt x="2494656" y="3737254"/>
                  </a:lnTo>
                  <a:close/>
                </a:path>
              </a:pathLst>
            </a:custGeom>
            <a:solidFill>
              <a:srgbClr val="004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248265" y="0"/>
              <a:ext cx="1543050" cy="10287000"/>
            </a:xfrm>
            <a:custGeom>
              <a:avLst/>
              <a:gdLst/>
              <a:ahLst/>
              <a:cxnLst/>
              <a:rect l="l" t="t" r="r" b="b"/>
              <a:pathLst>
                <a:path w="1543050" h="10287000">
                  <a:moveTo>
                    <a:pt x="15430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543049" y="0"/>
                  </a:lnTo>
                  <a:lnTo>
                    <a:pt x="1543049" y="10286999"/>
                  </a:lnTo>
                  <a:close/>
                </a:path>
              </a:pathLst>
            </a:custGeom>
            <a:solidFill>
              <a:srgbClr val="F6F1EC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1357" y="1891670"/>
            <a:ext cx="11220449" cy="143826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1357" y="4477542"/>
            <a:ext cx="11353799" cy="3981449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1546615" y="2234963"/>
            <a:ext cx="2626995" cy="60325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R="128905">
              <a:lnSpc>
                <a:spcPct val="100000"/>
              </a:lnSpc>
              <a:spcBef>
                <a:spcPts val="120"/>
              </a:spcBef>
            </a:pPr>
            <a:r>
              <a:rPr dirty="0" sz="3950">
                <a:solidFill>
                  <a:srgbClr val="6E4823"/>
                </a:solidFill>
                <a:latin typeface="Times New Roman"/>
                <a:cs typeface="Times New Roman"/>
              </a:rPr>
              <a:t>Question</a:t>
            </a:r>
            <a:r>
              <a:rPr dirty="0" sz="3950" spc="-11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3950" spc="-50">
                <a:solidFill>
                  <a:srgbClr val="6E4823"/>
                </a:solidFill>
                <a:latin typeface="Times New Roman"/>
                <a:cs typeface="Times New Roman"/>
              </a:rPr>
              <a:t>:</a:t>
            </a:r>
            <a:endParaRPr sz="3950">
              <a:latin typeface="Times New Roman"/>
              <a:cs typeface="Times New Roman"/>
            </a:endParaRPr>
          </a:p>
          <a:p>
            <a:pPr algn="ctr" marL="12700" marR="5080">
              <a:lnSpc>
                <a:spcPct val="116500"/>
              </a:lnSpc>
              <a:spcBef>
                <a:spcPts val="1875"/>
              </a:spcBef>
            </a:pPr>
            <a:r>
              <a:rPr dirty="0" sz="2950" spc="-10">
                <a:solidFill>
                  <a:srgbClr val="6E4823"/>
                </a:solidFill>
                <a:latin typeface="Times New Roman"/>
                <a:cs typeface="Times New Roman"/>
              </a:rPr>
              <a:t>Find</a:t>
            </a:r>
            <a:r>
              <a:rPr dirty="0" sz="2950" spc="-8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players</a:t>
            </a:r>
            <a:r>
              <a:rPr dirty="0" sz="2950" spc="-8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25">
                <a:solidFill>
                  <a:srgbClr val="6E4823"/>
                </a:solidFill>
                <a:latin typeface="Times New Roman"/>
                <a:cs typeface="Times New Roman"/>
              </a:rPr>
              <a:t>who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have</a:t>
            </a:r>
            <a:r>
              <a:rPr dirty="0" sz="2950" spc="-16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10">
                <a:solidFill>
                  <a:srgbClr val="6E4823"/>
                </a:solidFill>
                <a:latin typeface="Times New Roman"/>
                <a:cs typeface="Times New Roman"/>
              </a:rPr>
              <a:t>played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more</a:t>
            </a:r>
            <a:r>
              <a:rPr dirty="0" sz="2950" spc="-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60">
                <a:solidFill>
                  <a:srgbClr val="6E4823"/>
                </a:solidFill>
                <a:latin typeface="Times New Roman"/>
                <a:cs typeface="Times New Roman"/>
              </a:rPr>
              <a:t>than</a:t>
            </a:r>
            <a:r>
              <a:rPr dirty="0" sz="2950" spc="-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50</a:t>
            </a:r>
            <a:r>
              <a:rPr dirty="0" sz="2950" spc="-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25">
                <a:solidFill>
                  <a:srgbClr val="6E4823"/>
                </a:solidFill>
                <a:latin typeface="Times New Roman"/>
                <a:cs typeface="Times New Roman"/>
              </a:rPr>
              <a:t>ipl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matches</a:t>
            </a:r>
            <a:r>
              <a:rPr dirty="0" sz="2950" spc="16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50">
                <a:solidFill>
                  <a:srgbClr val="6E4823"/>
                </a:solidFill>
                <a:latin typeface="Times New Roman"/>
                <a:cs typeface="Times New Roman"/>
              </a:rPr>
              <a:t>?</a:t>
            </a:r>
            <a:endParaRPr sz="2950">
              <a:latin typeface="Times New Roman"/>
              <a:cs typeface="Times New Roman"/>
            </a:endParaRPr>
          </a:p>
          <a:p>
            <a:pPr algn="ctr" marR="235585">
              <a:lnSpc>
                <a:spcPct val="100000"/>
              </a:lnSpc>
              <a:spcBef>
                <a:spcPts val="869"/>
              </a:spcBef>
            </a:pPr>
            <a:r>
              <a:rPr dirty="0" sz="3950" spc="-275">
                <a:solidFill>
                  <a:srgbClr val="6E4823"/>
                </a:solidFill>
                <a:latin typeface="Times New Roman"/>
                <a:cs typeface="Times New Roman"/>
              </a:rPr>
              <a:t>ANSWER:</a:t>
            </a:r>
            <a:endParaRPr sz="3950">
              <a:latin typeface="Times New Roman"/>
              <a:cs typeface="Times New Roman"/>
            </a:endParaRPr>
          </a:p>
          <a:p>
            <a:pPr algn="ctr" marL="178435" marR="307975" indent="-635">
              <a:lnSpc>
                <a:spcPct val="116900"/>
              </a:lnSpc>
              <a:spcBef>
                <a:spcPts val="2060"/>
              </a:spcBef>
              <a:tabLst>
                <a:tab pos="1245235" algn="l"/>
                <a:tab pos="1346200" algn="l"/>
              </a:tabLst>
            </a:pPr>
            <a:r>
              <a:rPr dirty="0" sz="2350" spc="-20">
                <a:solidFill>
                  <a:srgbClr val="6E4823"/>
                </a:solidFill>
                <a:latin typeface="Times New Roman"/>
                <a:cs typeface="Times New Roman"/>
              </a:rPr>
              <a:t>The</a:t>
            </a:r>
            <a:r>
              <a:rPr dirty="0" sz="2350" spc="-6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50">
                <a:solidFill>
                  <a:srgbClr val="6E4823"/>
                </a:solidFill>
                <a:latin typeface="Times New Roman"/>
                <a:cs typeface="Times New Roman"/>
              </a:rPr>
              <a:t>player</a:t>
            </a:r>
            <a:r>
              <a:rPr dirty="0" sz="2350" spc="-6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50" spc="-20">
                <a:solidFill>
                  <a:srgbClr val="6E4823"/>
                </a:solidFill>
                <a:latin typeface="Times New Roman"/>
                <a:cs typeface="Times New Roman"/>
              </a:rPr>
              <a:t>with </a:t>
            </a:r>
            <a:r>
              <a:rPr dirty="0" sz="2350">
                <a:solidFill>
                  <a:srgbClr val="6E4823"/>
                </a:solidFill>
                <a:latin typeface="Times New Roman"/>
                <a:cs typeface="Times New Roman"/>
              </a:rPr>
              <a:t>Highest</a:t>
            </a:r>
            <a:r>
              <a:rPr dirty="0" sz="2350" spc="-4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50" spc="-25">
                <a:solidFill>
                  <a:srgbClr val="6E4823"/>
                </a:solidFill>
                <a:latin typeface="Times New Roman"/>
                <a:cs typeface="Times New Roman"/>
              </a:rPr>
              <a:t>IPL </a:t>
            </a:r>
            <a:r>
              <a:rPr dirty="0" sz="2350" spc="-10">
                <a:solidFill>
                  <a:srgbClr val="6E4823"/>
                </a:solidFill>
                <a:latin typeface="Times New Roman"/>
                <a:cs typeface="Times New Roman"/>
              </a:rPr>
              <a:t>Matches</a:t>
            </a:r>
            <a:r>
              <a:rPr dirty="0" sz="2350">
                <a:solidFill>
                  <a:srgbClr val="6E4823"/>
                </a:solidFill>
                <a:latin typeface="Times New Roman"/>
                <a:cs typeface="Times New Roman"/>
              </a:rPr>
              <a:t>		</a:t>
            </a:r>
            <a:r>
              <a:rPr dirty="0" sz="2350" spc="-25">
                <a:solidFill>
                  <a:srgbClr val="6E4823"/>
                </a:solidFill>
                <a:latin typeface="Times New Roman"/>
                <a:cs typeface="Times New Roman"/>
              </a:rPr>
              <a:t>is </a:t>
            </a:r>
            <a:r>
              <a:rPr dirty="0" sz="2350" spc="-40">
                <a:solidFill>
                  <a:srgbClr val="6E4823"/>
                </a:solidFill>
                <a:latin typeface="Times New Roman"/>
                <a:cs typeface="Times New Roman"/>
              </a:rPr>
              <a:t>Yuzvendra</a:t>
            </a:r>
            <a:r>
              <a:rPr dirty="0" sz="2350" spc="-9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50" spc="-10">
                <a:solidFill>
                  <a:srgbClr val="6E4823"/>
                </a:solidFill>
                <a:latin typeface="Times New Roman"/>
                <a:cs typeface="Times New Roman"/>
              </a:rPr>
              <a:t>chahal </a:t>
            </a:r>
            <a:r>
              <a:rPr dirty="0" sz="2350" spc="-385">
                <a:solidFill>
                  <a:srgbClr val="6E4823"/>
                </a:solidFill>
                <a:latin typeface="Times New Roman"/>
                <a:cs typeface="Times New Roman"/>
              </a:rPr>
              <a:t>&amp;</a:t>
            </a:r>
            <a:r>
              <a:rPr dirty="0" sz="2350" spc="-7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50" spc="-10">
                <a:solidFill>
                  <a:srgbClr val="6E4823"/>
                </a:solidFill>
                <a:latin typeface="Times New Roman"/>
                <a:cs typeface="Times New Roman"/>
              </a:rPr>
              <a:t>David</a:t>
            </a:r>
            <a:r>
              <a:rPr dirty="0" sz="2350">
                <a:solidFill>
                  <a:srgbClr val="6E4823"/>
                </a:solidFill>
                <a:latin typeface="Times New Roman"/>
                <a:cs typeface="Times New Roman"/>
              </a:rPr>
              <a:t>	</a:t>
            </a:r>
            <a:r>
              <a:rPr dirty="0" sz="2350" spc="-10">
                <a:solidFill>
                  <a:srgbClr val="6E4823"/>
                </a:solidFill>
                <a:latin typeface="Times New Roman"/>
                <a:cs typeface="Times New Roman"/>
              </a:rPr>
              <a:t>Warner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1851" rIns="0" bIns="0" rtlCol="0" vert="horz">
            <a:spAutoFit/>
          </a:bodyPr>
          <a:lstStyle/>
          <a:p>
            <a:pPr marL="775335">
              <a:lnSpc>
                <a:spcPct val="100000"/>
              </a:lnSpc>
              <a:spcBef>
                <a:spcPts val="90"/>
              </a:spcBef>
            </a:pPr>
            <a:r>
              <a:rPr dirty="0" spc="-1000"/>
              <a:t>TATA</a:t>
            </a:r>
            <a:r>
              <a:rPr dirty="0" spc="-365"/>
              <a:t> </a:t>
            </a:r>
            <a:r>
              <a:rPr dirty="0" spc="-810"/>
              <a:t>IPL</a:t>
            </a:r>
            <a:r>
              <a:rPr dirty="0" spc="-365"/>
              <a:t> </a:t>
            </a:r>
            <a:r>
              <a:rPr dirty="0" spc="-20"/>
              <a:t>2024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7521" y="1983260"/>
            <a:ext cx="11458589" cy="140017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9781" y="4356079"/>
            <a:ext cx="11249009" cy="374327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76951" y="2234963"/>
            <a:ext cx="2966085" cy="58489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R="129539">
              <a:lnSpc>
                <a:spcPct val="100000"/>
              </a:lnSpc>
              <a:spcBef>
                <a:spcPts val="120"/>
              </a:spcBef>
            </a:pPr>
            <a:r>
              <a:rPr dirty="0" sz="3950">
                <a:solidFill>
                  <a:srgbClr val="6E4823"/>
                </a:solidFill>
                <a:latin typeface="Times New Roman"/>
                <a:cs typeface="Times New Roman"/>
              </a:rPr>
              <a:t>Question</a:t>
            </a:r>
            <a:r>
              <a:rPr dirty="0" sz="3950" spc="-11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3950" spc="-50">
                <a:solidFill>
                  <a:srgbClr val="6E4823"/>
                </a:solidFill>
                <a:latin typeface="Times New Roman"/>
                <a:cs typeface="Times New Roman"/>
              </a:rPr>
              <a:t>:</a:t>
            </a:r>
            <a:endParaRPr sz="3950">
              <a:latin typeface="Times New Roman"/>
              <a:cs typeface="Times New Roman"/>
            </a:endParaRPr>
          </a:p>
          <a:p>
            <a:pPr algn="ctr" marL="12700" marR="5080" indent="82550">
              <a:lnSpc>
                <a:spcPct val="116500"/>
              </a:lnSpc>
              <a:spcBef>
                <a:spcPts val="1875"/>
              </a:spcBef>
            </a:pPr>
            <a:r>
              <a:rPr dirty="0" sz="2950" spc="-45">
                <a:solidFill>
                  <a:srgbClr val="6E4823"/>
                </a:solidFill>
                <a:latin typeface="Times New Roman"/>
                <a:cs typeface="Times New Roman"/>
              </a:rPr>
              <a:t>List</a:t>
            </a:r>
            <a:r>
              <a:rPr dirty="0" sz="2950" spc="-13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25">
                <a:solidFill>
                  <a:srgbClr val="6E4823"/>
                </a:solidFill>
                <a:latin typeface="Times New Roman"/>
                <a:cs typeface="Times New Roman"/>
              </a:rPr>
              <a:t>all</a:t>
            </a:r>
            <a:r>
              <a:rPr dirty="0" sz="2950" spc="-13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10">
                <a:solidFill>
                  <a:srgbClr val="6E4823"/>
                </a:solidFill>
                <a:latin typeface="Times New Roman"/>
                <a:cs typeface="Times New Roman"/>
              </a:rPr>
              <a:t>players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who</a:t>
            </a:r>
            <a:r>
              <a:rPr dirty="0" sz="2950" spc="-11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have</a:t>
            </a:r>
            <a:r>
              <a:rPr dirty="0" sz="2950" spc="-10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been</a:t>
            </a:r>
            <a:r>
              <a:rPr dirty="0" sz="2950" spc="-9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35">
                <a:solidFill>
                  <a:srgbClr val="6E4823"/>
                </a:solidFill>
                <a:latin typeface="Times New Roman"/>
                <a:cs typeface="Times New Roman"/>
              </a:rPr>
              <a:t>part </a:t>
            </a:r>
            <a:r>
              <a:rPr dirty="0" sz="2950" spc="-90">
                <a:solidFill>
                  <a:srgbClr val="6E4823"/>
                </a:solidFill>
                <a:latin typeface="Times New Roman"/>
                <a:cs typeface="Times New Roman"/>
              </a:rPr>
              <a:t>of</a:t>
            </a:r>
            <a:r>
              <a:rPr dirty="0" sz="2950" spc="-4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more</a:t>
            </a:r>
            <a:r>
              <a:rPr dirty="0" sz="2950" spc="-4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60">
                <a:solidFill>
                  <a:srgbClr val="6E4823"/>
                </a:solidFill>
                <a:latin typeface="Times New Roman"/>
                <a:cs typeface="Times New Roman"/>
              </a:rPr>
              <a:t>than</a:t>
            </a:r>
            <a:r>
              <a:rPr dirty="0" sz="2950" spc="-4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25">
                <a:solidFill>
                  <a:srgbClr val="6E4823"/>
                </a:solidFill>
                <a:latin typeface="Times New Roman"/>
                <a:cs typeface="Times New Roman"/>
              </a:rPr>
              <a:t>one </a:t>
            </a:r>
            <a:r>
              <a:rPr dirty="0" sz="2950" spc="-165">
                <a:solidFill>
                  <a:srgbClr val="6E4823"/>
                </a:solidFill>
                <a:latin typeface="Times New Roman"/>
                <a:cs typeface="Times New Roman"/>
              </a:rPr>
              <a:t>IPL</a:t>
            </a:r>
            <a:r>
              <a:rPr dirty="0" sz="2950" spc="1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>
                <a:solidFill>
                  <a:srgbClr val="6E4823"/>
                </a:solidFill>
                <a:latin typeface="Times New Roman"/>
                <a:cs typeface="Times New Roman"/>
              </a:rPr>
              <a:t>team</a:t>
            </a:r>
            <a:r>
              <a:rPr dirty="0" sz="2950" spc="2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950" spc="-60">
                <a:solidFill>
                  <a:srgbClr val="6E4823"/>
                </a:solidFill>
                <a:latin typeface="Times New Roman"/>
                <a:cs typeface="Times New Roman"/>
              </a:rPr>
              <a:t>?</a:t>
            </a:r>
            <a:endParaRPr sz="2950">
              <a:latin typeface="Times New Roman"/>
              <a:cs typeface="Times New Roman"/>
            </a:endParaRPr>
          </a:p>
          <a:p>
            <a:pPr algn="ctr" marR="235585">
              <a:lnSpc>
                <a:spcPct val="100000"/>
              </a:lnSpc>
              <a:spcBef>
                <a:spcPts val="869"/>
              </a:spcBef>
            </a:pPr>
            <a:r>
              <a:rPr dirty="0" sz="3950" spc="-275">
                <a:solidFill>
                  <a:srgbClr val="6E4823"/>
                </a:solidFill>
                <a:latin typeface="Times New Roman"/>
                <a:cs typeface="Times New Roman"/>
              </a:rPr>
              <a:t>ANSWER:</a:t>
            </a:r>
            <a:endParaRPr sz="3950">
              <a:latin typeface="Times New Roman"/>
              <a:cs typeface="Times New Roman"/>
            </a:endParaRPr>
          </a:p>
          <a:p>
            <a:pPr algn="ctr" marL="234950" marR="446405">
              <a:lnSpc>
                <a:spcPct val="115399"/>
              </a:lnSpc>
              <a:spcBef>
                <a:spcPts val="1190"/>
              </a:spcBef>
              <a:tabLst>
                <a:tab pos="1436370" algn="l"/>
                <a:tab pos="1775460" algn="l"/>
              </a:tabLst>
            </a:pPr>
            <a:r>
              <a:rPr dirty="0" sz="2300" spc="-50">
                <a:solidFill>
                  <a:srgbClr val="6E4823"/>
                </a:solidFill>
                <a:latin typeface="Times New Roman"/>
                <a:cs typeface="Times New Roman"/>
              </a:rPr>
              <a:t>The</a:t>
            </a:r>
            <a:r>
              <a:rPr dirty="0" sz="2300" spc="-9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>
                <a:solidFill>
                  <a:srgbClr val="6E4823"/>
                </a:solidFill>
                <a:latin typeface="Times New Roman"/>
                <a:cs typeface="Times New Roman"/>
              </a:rPr>
              <a:t>player</a:t>
            </a:r>
            <a:r>
              <a:rPr dirty="0" sz="2300" spc="-10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 spc="-25">
                <a:solidFill>
                  <a:srgbClr val="6E4823"/>
                </a:solidFill>
                <a:latin typeface="Times New Roman"/>
                <a:cs typeface="Times New Roman"/>
              </a:rPr>
              <a:t>who </a:t>
            </a:r>
            <a:r>
              <a:rPr dirty="0" sz="2300" spc="-20">
                <a:solidFill>
                  <a:srgbClr val="6E4823"/>
                </a:solidFill>
                <a:latin typeface="Times New Roman"/>
                <a:cs typeface="Times New Roman"/>
              </a:rPr>
              <a:t>have</a:t>
            </a:r>
            <a:r>
              <a:rPr dirty="0" sz="2300" spc="-4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>
                <a:solidFill>
                  <a:srgbClr val="6E4823"/>
                </a:solidFill>
                <a:latin typeface="Times New Roman"/>
                <a:cs typeface="Times New Roman"/>
              </a:rPr>
              <a:t>been</a:t>
            </a:r>
            <a:r>
              <a:rPr dirty="0" sz="2300" spc="-4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>
                <a:solidFill>
                  <a:srgbClr val="6E4823"/>
                </a:solidFill>
                <a:latin typeface="Times New Roman"/>
                <a:cs typeface="Times New Roman"/>
              </a:rPr>
              <a:t>part</a:t>
            </a:r>
            <a:r>
              <a:rPr dirty="0" sz="2300" spc="-4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 spc="-25">
                <a:solidFill>
                  <a:srgbClr val="6E4823"/>
                </a:solidFill>
                <a:latin typeface="Times New Roman"/>
                <a:cs typeface="Times New Roman"/>
              </a:rPr>
              <a:t>of </a:t>
            </a:r>
            <a:r>
              <a:rPr dirty="0" sz="2300">
                <a:solidFill>
                  <a:srgbClr val="6E4823"/>
                </a:solidFill>
                <a:latin typeface="Times New Roman"/>
                <a:cs typeface="Times New Roman"/>
              </a:rPr>
              <a:t>many</a:t>
            </a:r>
            <a:r>
              <a:rPr dirty="0" sz="2300" spc="-5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 spc="-10">
                <a:solidFill>
                  <a:srgbClr val="6E4823"/>
                </a:solidFill>
                <a:latin typeface="Times New Roman"/>
                <a:cs typeface="Times New Roman"/>
              </a:rPr>
              <a:t>teams</a:t>
            </a:r>
            <a:r>
              <a:rPr dirty="0" sz="2300">
                <a:solidFill>
                  <a:srgbClr val="6E4823"/>
                </a:solidFill>
                <a:latin typeface="Times New Roman"/>
                <a:cs typeface="Times New Roman"/>
              </a:rPr>
              <a:t>	</a:t>
            </a:r>
            <a:r>
              <a:rPr dirty="0" sz="2300" spc="-45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>
                <a:solidFill>
                  <a:srgbClr val="6E4823"/>
                </a:solidFill>
                <a:latin typeface="Times New Roman"/>
                <a:cs typeface="Times New Roman"/>
              </a:rPr>
              <a:t>are </a:t>
            </a:r>
            <a:r>
              <a:rPr dirty="0" sz="2300" spc="-245">
                <a:solidFill>
                  <a:srgbClr val="6E4823"/>
                </a:solidFill>
                <a:latin typeface="Times New Roman"/>
                <a:cs typeface="Times New Roman"/>
              </a:rPr>
              <a:t>KL</a:t>
            </a:r>
            <a:r>
              <a:rPr dirty="0" sz="2300" spc="-65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dirty="0" sz="2300" spc="-10">
                <a:solidFill>
                  <a:srgbClr val="6E4823"/>
                </a:solidFill>
                <a:latin typeface="Times New Roman"/>
                <a:cs typeface="Times New Roman"/>
              </a:rPr>
              <a:t>Rahul</a:t>
            </a:r>
            <a:r>
              <a:rPr dirty="0" sz="2300">
                <a:solidFill>
                  <a:srgbClr val="6E4823"/>
                </a:solidFill>
                <a:latin typeface="Times New Roman"/>
                <a:cs typeface="Times New Roman"/>
              </a:rPr>
              <a:t>	</a:t>
            </a:r>
            <a:r>
              <a:rPr dirty="0" sz="2300" spc="-445">
                <a:solidFill>
                  <a:srgbClr val="6E4823"/>
                </a:solidFill>
                <a:latin typeface="Times New Roman"/>
                <a:cs typeface="Times New Roman"/>
              </a:rPr>
              <a:t>&amp;</a:t>
            </a:r>
            <a:r>
              <a:rPr dirty="0" sz="2300" spc="-10">
                <a:solidFill>
                  <a:srgbClr val="6E4823"/>
                </a:solidFill>
                <a:latin typeface="Times New Roman"/>
                <a:cs typeface="Times New Roman"/>
              </a:rPr>
              <a:t> Mohammed</a:t>
            </a:r>
            <a:r>
              <a:rPr dirty="0" sz="2300">
                <a:solidFill>
                  <a:srgbClr val="6E4823"/>
                </a:solidFill>
                <a:latin typeface="Times New Roman"/>
                <a:cs typeface="Times New Roman"/>
              </a:rPr>
              <a:t>	</a:t>
            </a:r>
            <a:r>
              <a:rPr dirty="0" sz="2300" spc="-30">
                <a:solidFill>
                  <a:srgbClr val="6E4823"/>
                </a:solidFill>
                <a:latin typeface="Times New Roman"/>
                <a:cs typeface="Times New Roman"/>
              </a:rPr>
              <a:t>Shami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2788" rIns="0" bIns="0" rtlCol="0" vert="horz">
            <a:spAutoFit/>
          </a:bodyPr>
          <a:lstStyle/>
          <a:p>
            <a:pPr marL="775335">
              <a:lnSpc>
                <a:spcPct val="100000"/>
              </a:lnSpc>
              <a:spcBef>
                <a:spcPts val="90"/>
              </a:spcBef>
            </a:pPr>
            <a:r>
              <a:rPr dirty="0" spc="-1000"/>
              <a:t>TATA</a:t>
            </a:r>
            <a:r>
              <a:rPr dirty="0" spc="-365"/>
              <a:t> </a:t>
            </a:r>
            <a:r>
              <a:rPr dirty="0" spc="-810"/>
              <a:t>IPL</a:t>
            </a:r>
            <a:r>
              <a:rPr dirty="0" spc="-365"/>
              <a:t> </a:t>
            </a:r>
            <a:r>
              <a:rPr dirty="0" spc="-20"/>
              <a:t>2024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Asjad Hussain</dc:creator>
  <cp:keywords>DAGZuTXJVUg,BAGT_jJIzo4</cp:keywords>
  <dc:title>Brown Simple Modern Presentation</dc:title>
  <dcterms:created xsi:type="dcterms:W3CDTF">2024-12-19T17:15:04Z</dcterms:created>
  <dcterms:modified xsi:type="dcterms:W3CDTF">2024-12-19T17:15:04Z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2024-12-19T00:00:00Z</vt:filetime>
  </property>
  <property fmtid="{D5CDD505-2E9C-101B-9397-08002B2CF9AE}" pid="3" name="Creator">
    <vt:lpwstr>Canva</vt:lpwstr>
  </property>
  <property fmtid="{D5CDD505-2E9C-101B-9397-08002B2CF9AE}" pid="4" name="LastSaved">
    <vt:filetime>2024-12-19T00:00:00Z</vt:filetime>
  </property>
  <property fmtid="{D5CDD505-2E9C-101B-9397-08002B2CF9AE}" pid="5" name="Producer">
    <vt:lpwstr>3-Heights(TM) PDF Security Shell 4.8.25.2 (http://www.pdf-tools.com)</vt:lpwstr>
  </property>
</Properties>
</file>