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0" r:id="rId4"/>
    <p:sldMasterId id="2147483741" r:id="rId5"/>
    <p:sldMasterId id="214748374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Julius Sans One"/>
      <p:regular r:id="rId24"/>
    </p:embeddedFont>
    <p:embeddedFont>
      <p:font typeface="Didact Gothic"/>
      <p:regular r:id="rId25"/>
    </p:embeddedFont>
    <p:embeddedFont>
      <p:font typeface="Questrial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JuliusSansOne-regular.fntdata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Questrial-regular.fntdata"/><Relationship Id="rId25" Type="http://schemas.openxmlformats.org/officeDocument/2006/relationships/font" Target="fonts/DidactGothic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37b6bce73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37b6bce73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37b6bce73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37b6bce73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37b6bce73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37b6bce73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37b6bce73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37b6bce73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37b6bce73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137b6bce73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37abb044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137abb044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8" name="Google Shape;8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1048026c78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11048026c78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34cddf3d5f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34cddf3d5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1048026c78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1048026c78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37b6bce7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37b6bce7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37b6bce73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37b6bce73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37b6bce73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137b6bce73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37b6bce73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37b6bce73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485500" y="1151500"/>
            <a:ext cx="24999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b="1" sz="17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1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2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3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137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5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5" name="Google Shape;125;p20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20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2" name="Google Shape;132;p21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6" name="Google Shape;136;p21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1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2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2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4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" name="Google Shape;159;p24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Google Shape;167;p24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8" name="Google Shape;168;p24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5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4" name="Google Shape;174;p25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5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6" name="Google Shape;176;p25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25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1" name="Google Shape;181;p26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27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7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2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29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9" name="Google Shape;199;p29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29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3" name="Google Shape;203;p30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6" name="Google Shape;206;p30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/>
              </a:rPr>
              <a:t>Slidesgo</a:t>
            </a:r>
            <a:r>
              <a:rPr b="0" i="0" lang="en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/>
              </a:rPr>
              <a:t>Flaticon</a:t>
            </a:r>
            <a:r>
              <a:rPr b="0" i="0" lang="en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/>
              </a:rPr>
              <a:t>Freepik</a:t>
            </a:r>
            <a:r>
              <a:rPr b="0" i="0" lang="en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0" i="0" sz="11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7" name="Google Shape;207;p30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2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6" name="Google Shape;216;p32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9" name="Google Shape;219;p33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3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2" name="Google Shape;222;p33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/>
              </a:rPr>
              <a:t>Slidesgo</a:t>
            </a:r>
            <a:r>
              <a:rPr b="0" i="0" lang="en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/>
              </a:rPr>
              <a:t>Flaticon</a:t>
            </a:r>
            <a:r>
              <a:rPr b="0" i="0" lang="en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/>
              </a:rPr>
              <a:t>Freepik</a:t>
            </a:r>
            <a:r>
              <a:rPr b="0" i="0" lang="en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0" i="0" sz="11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23" name="Google Shape;223;p33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34"/>
          <p:cNvSpPr txBox="1"/>
          <p:nvPr>
            <p:ph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7" name="Google Shape;227;p34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228" name="Google Shape;228;p34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p34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2" name="Google Shape;232;p35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35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6" name="Google Shape;236;p36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7" name="Google Shape;237;p36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36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36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2" name="Google Shape;242;p3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7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7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8" name="Google Shape;248;p38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0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0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0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137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1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1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41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1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2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44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p44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2" name="Google Shape;272;p44"/>
          <p:cNvSpPr txBox="1"/>
          <p:nvPr>
            <p:ph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44"/>
          <p:cNvSpPr txBox="1"/>
          <p:nvPr>
            <p:ph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4" name="Google Shape;274;p44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Google Shape;275;p44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44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7" name="Google Shape;277;p44"/>
          <p:cNvSpPr txBox="1"/>
          <p:nvPr>
            <p:ph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8" name="Google Shape;278;p44"/>
          <p:cNvSpPr txBox="1"/>
          <p:nvPr>
            <p:ph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9" name="Google Shape;279;p44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0" name="Google Shape;280;p44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1" name="Google Shape;281;p44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2" name="Google Shape;282;p44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3" name="Google Shape;283;p44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5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45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8" name="Google Shape;288;p45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6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6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3" name="Google Shape;293;p46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6" name="Google Shape;296;p47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7" name="Google Shape;297;p47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8" name="Google Shape;298;p47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9" name="Google Shape;299;p47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0" name="Google Shape;300;p47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1" name="Google Shape;301;p47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8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8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8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48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0" name="Google Shape;310;p49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" name="Google Shape;311;p49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2" name="Google Shape;312;p49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3" name="Google Shape;313;p49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4" name="Google Shape;314;p49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49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6" name="Google Shape;316;p49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7" name="Google Shape;317;p49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0" name="Google Shape;320;p50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1" name="Google Shape;321;p50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2" name="Google Shape;322;p50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3" name="Google Shape;323;p50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4" name="Google Shape;324;p50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0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8" name="Google Shape;328;p51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9" name="Google Shape;329;p51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Google Shape;330;p51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1" name="Google Shape;331;p51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2" name="Google Shape;332;p51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3" name="Google Shape;333;p51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51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7" name="Google Shape;337;p52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52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52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52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52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53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45" name="Google Shape;345;p53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6" name="Google Shape;346;p53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47" name="Google Shape;347;p53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53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49" name="Google Shape;349;p53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54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4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4" name="Google Shape;354;p54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55" name="Google Shape;355;p54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6" name="Google Shape;356;p54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57" name="Google Shape;357;p54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8" name="Google Shape;358;p54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59" name="Google Shape;359;p54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0" name="Google Shape;360;p54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61" name="Google Shape;361;p54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2" name="Google Shape;362;p54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63" name="Google Shape;363;p54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4" name="Google Shape;364;p54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65" name="Google Shape;365;p54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5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5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5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0" name="Google Shape;370;p55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71" name="Google Shape;371;p55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2" name="Google Shape;372;p55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73" name="Google Shape;373;p55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4" name="Google Shape;374;p55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75" name="Google Shape;375;p55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6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8" name="Google Shape;378;p56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6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7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2" name="Google Shape;382;p57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7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7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8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7" name="Google Shape;387;p58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8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9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1" name="Google Shape;391;p5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59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0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6" name="Google Shape;396;p60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7" name="Google Shape;397;p60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8" name="Google Shape;398;p60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9" name="Google Shape;399;p60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00" name="Google Shape;400;p60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1" name="Google Shape;401;p60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1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61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61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61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1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08" name="Google Shape;408;p61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09" name="Google Shape;409;p61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0" name="Google Shape;410;p61"/>
          <p:cNvSpPr txBox="1"/>
          <p:nvPr>
            <p:ph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1" name="Google Shape;411;p61"/>
          <p:cNvSpPr txBox="1"/>
          <p:nvPr>
            <p:ph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2" name="Google Shape;412;p61"/>
          <p:cNvSpPr txBox="1"/>
          <p:nvPr>
            <p:ph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3" name="Google Shape;413;p61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4" name="Google Shape;414;p61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61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61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0" name="Google Shape;60;p7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3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63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63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63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5" name="Google Shape;425;p63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4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8" name="Google Shape;428;p64"/>
          <p:cNvSpPr txBox="1"/>
          <p:nvPr>
            <p:ph hasCustomPrompt="1"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64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430" name="Google Shape;430;p64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64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5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34" name="Google Shape;434;p65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5" name="Google Shape;435;p65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6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38" name="Google Shape;438;p66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39" name="Google Shape;439;p66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0" name="Google Shape;440;p66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1" name="Google Shape;441;p66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4" name="Google Shape;444;p6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5" name="Google Shape;445;p6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6" name="Google Shape;446;p67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7" name="Google Shape;447;p67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8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50" name="Google Shape;450;p68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9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0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70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70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70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8" name="Google Shape;458;p70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1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71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71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3" name="Google Shape;463;p71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4" name="Google Shape;464;p71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2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72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8" name="Google Shape;468;p72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4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2" name="Google Shape;472;p74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74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4" name="Google Shape;474;p74"/>
          <p:cNvSpPr txBox="1"/>
          <p:nvPr>
            <p:ph hasCustomPrompt="1"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5" name="Google Shape;475;p74"/>
          <p:cNvSpPr txBox="1"/>
          <p:nvPr>
            <p:ph hasCustomPrompt="1"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6" name="Google Shape;476;p74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7" name="Google Shape;477;p74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8" name="Google Shape;478;p74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9" name="Google Shape;479;p74"/>
          <p:cNvSpPr txBox="1"/>
          <p:nvPr>
            <p:ph hasCustomPrompt="1"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0" name="Google Shape;480;p74"/>
          <p:cNvSpPr txBox="1"/>
          <p:nvPr>
            <p:ph hasCustomPrompt="1"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1" name="Google Shape;481;p74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82" name="Google Shape;482;p74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83" name="Google Shape;483;p74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84" name="Google Shape;484;p74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85" name="Google Shape;485;p74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5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8" name="Google Shape;488;p75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9" name="Google Shape;489;p75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90" name="Google Shape;490;p75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6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76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76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95" name="Google Shape;495;p76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7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8" name="Google Shape;498;p77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99" name="Google Shape;499;p77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0" name="Google Shape;500;p77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01" name="Google Shape;501;p77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2" name="Google Shape;502;p77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03" name="Google Shape;503;p77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8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78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78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78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9" name="Google Shape;509;p78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9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2" name="Google Shape;512;p79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3" name="Google Shape;513;p79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14" name="Google Shape;514;p79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5" name="Google Shape;515;p79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16" name="Google Shape;516;p79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7" name="Google Shape;517;p79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18" name="Google Shape;518;p79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9" name="Google Shape;519;p79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0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2" name="Google Shape;522;p80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23" name="Google Shape;523;p80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24" name="Google Shape;524;p80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5" name="Google Shape;525;p80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6" name="Google Shape;526;p80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80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1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0" name="Google Shape;530;p81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31" name="Google Shape;531;p81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2" name="Google Shape;532;p81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33" name="Google Shape;533;p81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4" name="Google Shape;534;p81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35" name="Google Shape;535;p81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81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2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39" name="Google Shape;539;p82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0" name="Google Shape;540;p82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1" name="Google Shape;541;p82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2" name="Google Shape;542;p82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3" name="Google Shape;543;p82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9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3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6" name="Google Shape;546;p83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47" name="Google Shape;547;p83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8" name="Google Shape;548;p83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49" name="Google Shape;549;p83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0" name="Google Shape;550;p83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51" name="Google Shape;551;p83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4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84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84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6" name="Google Shape;556;p84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57" name="Google Shape;557;p84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8" name="Google Shape;558;p84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59" name="Google Shape;559;p84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0" name="Google Shape;560;p84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61" name="Google Shape;561;p84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2" name="Google Shape;562;p84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63" name="Google Shape;563;p84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4" name="Google Shape;564;p84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65" name="Google Shape;565;p84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6" name="Google Shape;566;p84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67" name="Google Shape;567;p84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85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85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85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2" name="Google Shape;572;p85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73" name="Google Shape;573;p85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4" name="Google Shape;574;p85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75" name="Google Shape;575;p85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6" name="Google Shape;576;p85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77" name="Google Shape;577;p85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6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0" name="Google Shape;580;p86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1" name="Google Shape;581;p86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87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4" name="Google Shape;584;p87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5" name="Google Shape;585;p87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6" name="Google Shape;586;p87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8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9" name="Google Shape;589;p88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88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9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3" name="Google Shape;593;p8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4" name="Google Shape;594;p8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5" name="Google Shape;595;p89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0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8" name="Google Shape;598;p90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9" name="Google Shape;599;p90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00" name="Google Shape;600;p90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1" name="Google Shape;601;p90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02" name="Google Shape;602;p90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3" name="Google Shape;603;p90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91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6" name="Google Shape;606;p91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91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91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91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10" name="Google Shape;610;p91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11" name="Google Shape;611;p91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12" name="Google Shape;612;p91"/>
          <p:cNvSpPr txBox="1"/>
          <p:nvPr>
            <p:ph hasCustomPrompt="1"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3" name="Google Shape;613;p91"/>
          <p:cNvSpPr txBox="1"/>
          <p:nvPr>
            <p:ph hasCustomPrompt="1"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4" name="Google Shape;614;p91"/>
          <p:cNvSpPr txBox="1"/>
          <p:nvPr>
            <p:ph hasCustomPrompt="1"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5" name="Google Shape;615;p91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6" name="Google Shape;616;p91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7" name="Google Shape;617;p91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8" name="Google Shape;618;p91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92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21" name="Google Shape;621;p92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92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3" name="Google Shape;623;p92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24" name="Google Shape;624;p92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25" name="Google Shape;625;p92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71" name="Google Shape;71;p10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0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3_1">
    <p:bg>
      <p:bgPr>
        <a:solidFill>
          <a:schemeClr val="accent5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3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93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93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93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93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32" name="Google Shape;632;p93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33" name="Google Shape;633;p93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34" name="Google Shape;634;p93"/>
          <p:cNvSpPr txBox="1"/>
          <p:nvPr>
            <p:ph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5" name="Google Shape;635;p93"/>
          <p:cNvSpPr txBox="1"/>
          <p:nvPr>
            <p:ph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6" name="Google Shape;636;p93"/>
          <p:cNvSpPr txBox="1"/>
          <p:nvPr>
            <p:ph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7" name="Google Shape;637;p93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8" name="Google Shape;638;p93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93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93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 1">
  <p:cSld name="CUSTOM_30_1">
    <p:bg>
      <p:bgPr>
        <a:solidFill>
          <a:schemeClr val="accent5"/>
        </a:solid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94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94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94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94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6" name="Google Shape;646;p94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 1">
  <p:cSld name="CUSTOM_25_1">
    <p:bg>
      <p:bgPr>
        <a:solidFill>
          <a:schemeClr val="accent5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95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95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0" name="Google Shape;650;p95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51" name="Google Shape;651;p95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56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58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47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9.xml"/><Relationship Id="rId22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80.xml"/><Relationship Id="rId24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0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85.xml"/><Relationship Id="rId25" Type="http://schemas.openxmlformats.org/officeDocument/2006/relationships/slideLayout" Target="../slideLayouts/slideLayout84.xml"/><Relationship Id="rId28" Type="http://schemas.openxmlformats.org/officeDocument/2006/relationships/slideLayout" Target="../slideLayouts/slideLayout87.xml"/><Relationship Id="rId27" Type="http://schemas.openxmlformats.org/officeDocument/2006/relationships/slideLayout" Target="../slideLayouts/slideLayout86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29" Type="http://schemas.openxmlformats.org/officeDocument/2006/relationships/slideLayout" Target="../slideLayouts/slideLayout88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31" Type="http://schemas.openxmlformats.org/officeDocument/2006/relationships/slideLayout" Target="../slideLayouts/slideLayout90.xml"/><Relationship Id="rId30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70.xml"/><Relationship Id="rId33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69.xml"/><Relationship Id="rId32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34" Type="http://schemas.openxmlformats.org/officeDocument/2006/relationships/theme" Target="../theme/theme3.xml"/><Relationship Id="rId15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b="0" i="0" sz="27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b="0" i="0" sz="27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  <p:sldLayoutId id="2147483704" r:id="rId28"/>
    <p:sldLayoutId id="2147483705" r:id="rId29"/>
    <p:sldLayoutId id="2147483706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2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419" name="Google Shape;419;p62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  <p:sldLayoutId id="2147483731" r:id="rId25"/>
    <p:sldLayoutId id="2147483732" r:id="rId26"/>
    <p:sldLayoutId id="2147483733" r:id="rId27"/>
    <p:sldLayoutId id="2147483734" r:id="rId28"/>
    <p:sldLayoutId id="2147483735" r:id="rId29"/>
    <p:sldLayoutId id="2147483736" r:id="rId30"/>
    <p:sldLayoutId id="2147483737" r:id="rId31"/>
    <p:sldLayoutId id="2147483738" r:id="rId32"/>
    <p:sldLayoutId id="2147483739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96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en"/>
              <a:t>Panda Mall</a:t>
            </a:r>
            <a:endParaRPr/>
          </a:p>
        </p:txBody>
      </p:sp>
      <p:sp>
        <p:nvSpPr>
          <p:cNvPr id="657" name="Google Shape;657;p96"/>
          <p:cNvSpPr txBox="1"/>
          <p:nvPr>
            <p:ph idx="1" type="subTitle"/>
          </p:nvPr>
        </p:nvSpPr>
        <p:spPr>
          <a:xfrm>
            <a:off x="5305150" y="3707075"/>
            <a:ext cx="27768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>
                <a:solidFill>
                  <a:schemeClr val="lt1"/>
                </a:solidFill>
              </a:rPr>
              <a:t>Asjad Iftikhar 18L-0951</a:t>
            </a:r>
            <a:endParaRPr b="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>
                <a:solidFill>
                  <a:schemeClr val="lt1"/>
                </a:solidFill>
              </a:rPr>
              <a:t>M. Zain Arshad 18L-1109</a:t>
            </a:r>
            <a:endParaRPr b="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>
                <a:solidFill>
                  <a:schemeClr val="lt1"/>
                </a:solidFill>
              </a:rPr>
              <a:t>Tayyab Waseem 18L-1017</a:t>
            </a:r>
            <a:endParaRPr b="0">
              <a:solidFill>
                <a:schemeClr val="lt1"/>
              </a:solidFill>
            </a:endParaRPr>
          </a:p>
        </p:txBody>
      </p:sp>
      <p:cxnSp>
        <p:nvCxnSpPr>
          <p:cNvPr id="658" name="Google Shape;658;p96"/>
          <p:cNvCxnSpPr/>
          <p:nvPr/>
        </p:nvCxnSpPr>
        <p:spPr>
          <a:xfrm>
            <a:off x="7372850" y="467428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9" name="Google Shape;659;p96"/>
          <p:cNvSpPr/>
          <p:nvPr/>
        </p:nvSpPr>
        <p:spPr>
          <a:xfrm>
            <a:off x="4198524" y="2627685"/>
            <a:ext cx="525875" cy="521742"/>
          </a:xfrm>
          <a:custGeom>
            <a:rect b="b" l="l" r="r" t="t"/>
            <a:pathLst>
              <a:path extrusionOk="0" h="14515" w="14630">
                <a:moveTo>
                  <a:pt x="10803" y="5062"/>
                </a:moveTo>
                <a:lnTo>
                  <a:pt x="10586" y="6204"/>
                </a:lnTo>
                <a:lnTo>
                  <a:pt x="9506" y="6204"/>
                </a:lnTo>
                <a:cubicBezTo>
                  <a:pt x="9198" y="6204"/>
                  <a:pt x="9198" y="6605"/>
                  <a:pt x="9506" y="6605"/>
                </a:cubicBezTo>
                <a:lnTo>
                  <a:pt x="10525" y="6605"/>
                </a:lnTo>
                <a:lnTo>
                  <a:pt x="10309" y="7747"/>
                </a:lnTo>
                <a:lnTo>
                  <a:pt x="1297" y="7747"/>
                </a:lnTo>
                <a:lnTo>
                  <a:pt x="1050" y="6605"/>
                </a:lnTo>
                <a:lnTo>
                  <a:pt x="8241" y="6605"/>
                </a:lnTo>
                <a:cubicBezTo>
                  <a:pt x="8519" y="6605"/>
                  <a:pt x="8519" y="6204"/>
                  <a:pt x="8241" y="6204"/>
                </a:cubicBezTo>
                <a:lnTo>
                  <a:pt x="988" y="6204"/>
                </a:lnTo>
                <a:lnTo>
                  <a:pt x="742" y="5062"/>
                </a:lnTo>
                <a:close/>
                <a:moveTo>
                  <a:pt x="10216" y="8179"/>
                </a:moveTo>
                <a:lnTo>
                  <a:pt x="10000" y="9352"/>
                </a:lnTo>
                <a:lnTo>
                  <a:pt x="2099" y="9352"/>
                </a:lnTo>
                <a:cubicBezTo>
                  <a:pt x="1822" y="9352"/>
                  <a:pt x="1575" y="9166"/>
                  <a:pt x="1544" y="8889"/>
                </a:cubicBezTo>
                <a:lnTo>
                  <a:pt x="1390" y="8179"/>
                </a:lnTo>
                <a:close/>
                <a:moveTo>
                  <a:pt x="8111" y="12228"/>
                </a:moveTo>
                <a:cubicBezTo>
                  <a:pt x="8588" y="12228"/>
                  <a:pt x="9043" y="12602"/>
                  <a:pt x="9043" y="13148"/>
                </a:cubicBezTo>
                <a:cubicBezTo>
                  <a:pt x="9043" y="13672"/>
                  <a:pt x="8642" y="14073"/>
                  <a:pt x="8118" y="14073"/>
                </a:cubicBezTo>
                <a:cubicBezTo>
                  <a:pt x="7315" y="14073"/>
                  <a:pt x="6883" y="13086"/>
                  <a:pt x="7469" y="12499"/>
                </a:cubicBezTo>
                <a:cubicBezTo>
                  <a:pt x="7657" y="12311"/>
                  <a:pt x="7887" y="12228"/>
                  <a:pt x="8111" y="12228"/>
                </a:cubicBezTo>
                <a:close/>
                <a:moveTo>
                  <a:pt x="14352" y="0"/>
                </a:moveTo>
                <a:lnTo>
                  <a:pt x="14352" y="31"/>
                </a:lnTo>
                <a:lnTo>
                  <a:pt x="13549" y="31"/>
                </a:lnTo>
                <a:cubicBezTo>
                  <a:pt x="13529" y="31"/>
                  <a:pt x="13509" y="30"/>
                  <a:pt x="13488" y="30"/>
                </a:cubicBezTo>
                <a:cubicBezTo>
                  <a:pt x="12466" y="30"/>
                  <a:pt x="11601" y="792"/>
                  <a:pt x="11420" y="1790"/>
                </a:cubicBezTo>
                <a:lnTo>
                  <a:pt x="11204" y="2994"/>
                </a:lnTo>
                <a:lnTo>
                  <a:pt x="3149" y="2994"/>
                </a:lnTo>
                <a:cubicBezTo>
                  <a:pt x="2871" y="2994"/>
                  <a:pt x="2871" y="3426"/>
                  <a:pt x="3149" y="3426"/>
                </a:cubicBezTo>
                <a:lnTo>
                  <a:pt x="11111" y="3426"/>
                </a:lnTo>
                <a:lnTo>
                  <a:pt x="10864" y="4630"/>
                </a:lnTo>
                <a:lnTo>
                  <a:pt x="649" y="4630"/>
                </a:lnTo>
                <a:lnTo>
                  <a:pt x="556" y="4105"/>
                </a:lnTo>
                <a:cubicBezTo>
                  <a:pt x="526" y="3920"/>
                  <a:pt x="556" y="3766"/>
                  <a:pt x="680" y="3611"/>
                </a:cubicBezTo>
                <a:cubicBezTo>
                  <a:pt x="760" y="3504"/>
                  <a:pt x="887" y="3420"/>
                  <a:pt x="1041" y="3420"/>
                </a:cubicBezTo>
                <a:cubicBezTo>
                  <a:pt x="1064" y="3420"/>
                  <a:pt x="1088" y="3422"/>
                  <a:pt x="1112" y="3426"/>
                </a:cubicBezTo>
                <a:lnTo>
                  <a:pt x="2007" y="3426"/>
                </a:lnTo>
                <a:cubicBezTo>
                  <a:pt x="2285" y="3395"/>
                  <a:pt x="2285" y="2994"/>
                  <a:pt x="2007" y="2994"/>
                </a:cubicBezTo>
                <a:lnTo>
                  <a:pt x="1112" y="2994"/>
                </a:lnTo>
                <a:cubicBezTo>
                  <a:pt x="495" y="2994"/>
                  <a:pt x="1" y="3550"/>
                  <a:pt x="124" y="4198"/>
                </a:cubicBezTo>
                <a:lnTo>
                  <a:pt x="1112" y="8981"/>
                </a:lnTo>
                <a:cubicBezTo>
                  <a:pt x="1204" y="9444"/>
                  <a:pt x="1637" y="9784"/>
                  <a:pt x="2099" y="9784"/>
                </a:cubicBezTo>
                <a:lnTo>
                  <a:pt x="9938" y="9784"/>
                </a:lnTo>
                <a:lnTo>
                  <a:pt x="9815" y="10401"/>
                </a:lnTo>
                <a:cubicBezTo>
                  <a:pt x="9661" y="11234"/>
                  <a:pt x="8951" y="11820"/>
                  <a:pt x="8118" y="11820"/>
                </a:cubicBezTo>
                <a:lnTo>
                  <a:pt x="2099" y="11820"/>
                </a:lnTo>
                <a:cubicBezTo>
                  <a:pt x="1822" y="11820"/>
                  <a:pt x="1822" y="12222"/>
                  <a:pt x="2099" y="12222"/>
                </a:cubicBezTo>
                <a:lnTo>
                  <a:pt x="2346" y="12222"/>
                </a:lnTo>
                <a:cubicBezTo>
                  <a:pt x="1432" y="13209"/>
                  <a:pt x="2300" y="14515"/>
                  <a:pt x="3327" y="14515"/>
                </a:cubicBezTo>
                <a:cubicBezTo>
                  <a:pt x="3617" y="14515"/>
                  <a:pt x="3920" y="14411"/>
                  <a:pt x="4198" y="14166"/>
                </a:cubicBezTo>
                <a:cubicBezTo>
                  <a:pt x="4367" y="14021"/>
                  <a:pt x="4234" y="13800"/>
                  <a:pt x="4064" y="13800"/>
                </a:cubicBezTo>
                <a:cubicBezTo>
                  <a:pt x="4017" y="13800"/>
                  <a:pt x="3967" y="13817"/>
                  <a:pt x="3920" y="13857"/>
                </a:cubicBezTo>
                <a:cubicBezTo>
                  <a:pt x="3738" y="14009"/>
                  <a:pt x="3536" y="14075"/>
                  <a:pt x="3340" y="14075"/>
                </a:cubicBezTo>
                <a:cubicBezTo>
                  <a:pt x="2738" y="14075"/>
                  <a:pt x="2198" y="13452"/>
                  <a:pt x="2501" y="12777"/>
                </a:cubicBezTo>
                <a:cubicBezTo>
                  <a:pt x="2667" y="12405"/>
                  <a:pt x="2994" y="12236"/>
                  <a:pt x="3319" y="12236"/>
                </a:cubicBezTo>
                <a:cubicBezTo>
                  <a:pt x="3776" y="12236"/>
                  <a:pt x="4229" y="12570"/>
                  <a:pt x="4229" y="13148"/>
                </a:cubicBezTo>
                <a:cubicBezTo>
                  <a:pt x="4229" y="13286"/>
                  <a:pt x="4337" y="13356"/>
                  <a:pt x="4445" y="13356"/>
                </a:cubicBezTo>
                <a:cubicBezTo>
                  <a:pt x="4553" y="13356"/>
                  <a:pt x="4661" y="13286"/>
                  <a:pt x="4661" y="13148"/>
                </a:cubicBezTo>
                <a:cubicBezTo>
                  <a:pt x="4661" y="12808"/>
                  <a:pt x="4538" y="12499"/>
                  <a:pt x="4291" y="12222"/>
                </a:cubicBezTo>
                <a:lnTo>
                  <a:pt x="7161" y="12222"/>
                </a:lnTo>
                <a:cubicBezTo>
                  <a:pt x="6914" y="12469"/>
                  <a:pt x="6760" y="12808"/>
                  <a:pt x="6760" y="13148"/>
                </a:cubicBezTo>
                <a:cubicBezTo>
                  <a:pt x="6760" y="13937"/>
                  <a:pt x="7389" y="14503"/>
                  <a:pt x="8089" y="14503"/>
                </a:cubicBezTo>
                <a:cubicBezTo>
                  <a:pt x="8293" y="14503"/>
                  <a:pt x="8502" y="14455"/>
                  <a:pt x="8704" y="14351"/>
                </a:cubicBezTo>
                <a:cubicBezTo>
                  <a:pt x="9599" y="13919"/>
                  <a:pt x="9722" y="12685"/>
                  <a:pt x="8920" y="12067"/>
                </a:cubicBezTo>
                <a:cubicBezTo>
                  <a:pt x="9599" y="11790"/>
                  <a:pt x="10062" y="11203"/>
                  <a:pt x="10216" y="10463"/>
                </a:cubicBezTo>
                <a:lnTo>
                  <a:pt x="11821" y="1852"/>
                </a:lnTo>
                <a:cubicBezTo>
                  <a:pt x="11975" y="1050"/>
                  <a:pt x="12685" y="432"/>
                  <a:pt x="13518" y="432"/>
                </a:cubicBezTo>
                <a:lnTo>
                  <a:pt x="14352" y="432"/>
                </a:lnTo>
                <a:cubicBezTo>
                  <a:pt x="14629" y="432"/>
                  <a:pt x="14629" y="0"/>
                  <a:pt x="14352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96"/>
          <p:cNvSpPr txBox="1"/>
          <p:nvPr>
            <p:ph idx="1" type="subTitle"/>
          </p:nvPr>
        </p:nvSpPr>
        <p:spPr>
          <a:xfrm>
            <a:off x="5243150" y="3262925"/>
            <a:ext cx="27768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>
                <a:solidFill>
                  <a:schemeClr val="lt1"/>
                </a:solidFill>
              </a:rPr>
              <a:t>Advisor: Mr Razi-ud-din</a:t>
            </a:r>
            <a:endParaRPr b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05"/>
          <p:cNvSpPr txBox="1"/>
          <p:nvPr>
            <p:ph idx="1" type="body"/>
          </p:nvPr>
        </p:nvSpPr>
        <p:spPr>
          <a:xfrm>
            <a:off x="2499650" y="2262800"/>
            <a:ext cx="4759500" cy="19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Finding appropriate features is hard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New User Profiling is not easy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Never recommends outside user’s content profile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80" name="Google Shape;780;p105"/>
          <p:cNvSpPr txBox="1"/>
          <p:nvPr>
            <p:ph type="title"/>
          </p:nvPr>
        </p:nvSpPr>
        <p:spPr>
          <a:xfrm>
            <a:off x="1687975" y="130727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Content-Based</a:t>
            </a:r>
            <a:endParaRPr b="1"/>
          </a:p>
        </p:txBody>
      </p:sp>
      <p:cxnSp>
        <p:nvCxnSpPr>
          <p:cNvPr id="781" name="Google Shape;781;p105"/>
          <p:cNvCxnSpPr/>
          <p:nvPr/>
        </p:nvCxnSpPr>
        <p:spPr>
          <a:xfrm>
            <a:off x="4206825" y="192797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82" name="Google Shape;782;p105"/>
          <p:cNvPicPr preferRelativeResize="0"/>
          <p:nvPr/>
        </p:nvPicPr>
        <p:blipFill rotWithShape="1">
          <a:blip r:embed="rId3">
            <a:alphaModFix/>
          </a:blip>
          <a:srcRect b="7569" l="0" r="0" t="7569"/>
          <a:stretch/>
        </p:blipFill>
        <p:spPr>
          <a:xfrm>
            <a:off x="2582200" y="3189925"/>
            <a:ext cx="4344057" cy="10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06"/>
          <p:cNvSpPr txBox="1"/>
          <p:nvPr>
            <p:ph idx="1" type="body"/>
          </p:nvPr>
        </p:nvSpPr>
        <p:spPr>
          <a:xfrm>
            <a:off x="2499650" y="2095450"/>
            <a:ext cx="4759500" cy="21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In theory, user-user and item-item are dual approaches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In practice, item-item outperforms user-user in many cases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Items are simpler than user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Items belongs to a small set of ‘Genres’,users have varied tastes.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Item Similarity is more meaningful than User Similarity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88" name="Google Shape;788;p106"/>
          <p:cNvSpPr txBox="1"/>
          <p:nvPr>
            <p:ph type="title"/>
          </p:nvPr>
        </p:nvSpPr>
        <p:spPr>
          <a:xfrm>
            <a:off x="1687975" y="130727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vs Item Based </a:t>
            </a:r>
            <a:endParaRPr b="1"/>
          </a:p>
        </p:txBody>
      </p:sp>
      <p:cxnSp>
        <p:nvCxnSpPr>
          <p:cNvPr id="789" name="Google Shape;789;p106"/>
          <p:cNvCxnSpPr/>
          <p:nvPr/>
        </p:nvCxnSpPr>
        <p:spPr>
          <a:xfrm>
            <a:off x="4206825" y="192797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07"/>
          <p:cNvSpPr txBox="1"/>
          <p:nvPr>
            <p:ph idx="1" type="body"/>
          </p:nvPr>
        </p:nvSpPr>
        <p:spPr>
          <a:xfrm>
            <a:off x="2499650" y="2095450"/>
            <a:ext cx="4759500" cy="21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95" name="Google Shape;795;p107"/>
          <p:cNvSpPr txBox="1"/>
          <p:nvPr>
            <p:ph type="title"/>
          </p:nvPr>
        </p:nvSpPr>
        <p:spPr>
          <a:xfrm>
            <a:off x="1687950" y="1141725"/>
            <a:ext cx="57681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vs Item Based </a:t>
            </a:r>
            <a:endParaRPr b="1"/>
          </a:p>
        </p:txBody>
      </p:sp>
      <p:cxnSp>
        <p:nvCxnSpPr>
          <p:cNvPr id="796" name="Google Shape;796;p107"/>
          <p:cNvCxnSpPr/>
          <p:nvPr/>
        </p:nvCxnSpPr>
        <p:spPr>
          <a:xfrm>
            <a:off x="4177475" y="171659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97" name="Google Shape;797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875" y="1832075"/>
            <a:ext cx="5152276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08"/>
          <p:cNvSpPr txBox="1"/>
          <p:nvPr>
            <p:ph idx="1" type="body"/>
          </p:nvPr>
        </p:nvSpPr>
        <p:spPr>
          <a:xfrm>
            <a:off x="2499650" y="2095450"/>
            <a:ext cx="4759500" cy="21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03" name="Google Shape;803;p108"/>
          <p:cNvSpPr txBox="1"/>
          <p:nvPr>
            <p:ph type="title"/>
          </p:nvPr>
        </p:nvSpPr>
        <p:spPr>
          <a:xfrm>
            <a:off x="1687950" y="1141725"/>
            <a:ext cx="57681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vs Item Based </a:t>
            </a:r>
            <a:endParaRPr b="1"/>
          </a:p>
        </p:txBody>
      </p:sp>
      <p:cxnSp>
        <p:nvCxnSpPr>
          <p:cNvPr id="804" name="Google Shape;804;p108"/>
          <p:cNvCxnSpPr/>
          <p:nvPr/>
        </p:nvCxnSpPr>
        <p:spPr>
          <a:xfrm>
            <a:off x="4177475" y="171659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05" name="Google Shape;805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975" y="1867300"/>
            <a:ext cx="5619100" cy="24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09"/>
          <p:cNvSpPr txBox="1"/>
          <p:nvPr>
            <p:ph type="title"/>
          </p:nvPr>
        </p:nvSpPr>
        <p:spPr>
          <a:xfrm>
            <a:off x="1687950" y="1141725"/>
            <a:ext cx="57681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vs Item Based </a:t>
            </a:r>
            <a:endParaRPr b="1"/>
          </a:p>
        </p:txBody>
      </p:sp>
      <p:cxnSp>
        <p:nvCxnSpPr>
          <p:cNvPr id="811" name="Google Shape;811;p109"/>
          <p:cNvCxnSpPr/>
          <p:nvPr/>
        </p:nvCxnSpPr>
        <p:spPr>
          <a:xfrm>
            <a:off x="4177475" y="171659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12" name="Google Shape;812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650" y="1857199"/>
            <a:ext cx="5022226" cy="14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7325" y="3376050"/>
            <a:ext cx="5078925" cy="7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10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Demo: Customer</a:t>
            </a:r>
            <a:endParaRPr/>
          </a:p>
        </p:txBody>
      </p:sp>
      <p:grpSp>
        <p:nvGrpSpPr>
          <p:cNvPr id="819" name="Google Shape;819;p110"/>
          <p:cNvGrpSpPr/>
          <p:nvPr/>
        </p:nvGrpSpPr>
        <p:grpSpPr>
          <a:xfrm>
            <a:off x="2859969" y="1541323"/>
            <a:ext cx="3424062" cy="2669459"/>
            <a:chOff x="2144600" y="1557475"/>
            <a:chExt cx="3330800" cy="2596750"/>
          </a:xfrm>
        </p:grpSpPr>
        <p:sp>
          <p:nvSpPr>
            <p:cNvPr id="820" name="Google Shape;820;p110"/>
            <p:cNvSpPr/>
            <p:nvPr/>
          </p:nvSpPr>
          <p:spPr>
            <a:xfrm>
              <a:off x="2144600" y="1557475"/>
              <a:ext cx="3330800" cy="2596750"/>
            </a:xfrm>
            <a:custGeom>
              <a:rect b="b" l="l" r="r" t="t"/>
              <a:pathLst>
                <a:path extrusionOk="0" h="103870" w="133232">
                  <a:moveTo>
                    <a:pt x="129564" y="869"/>
                  </a:moveTo>
                  <a:cubicBezTo>
                    <a:pt x="130314" y="869"/>
                    <a:pt x="131017" y="1155"/>
                    <a:pt x="131541" y="1691"/>
                  </a:cubicBezTo>
                  <a:cubicBezTo>
                    <a:pt x="132065" y="2215"/>
                    <a:pt x="132362" y="2917"/>
                    <a:pt x="132362" y="3655"/>
                  </a:cubicBezTo>
                  <a:lnTo>
                    <a:pt x="132362" y="6239"/>
                  </a:lnTo>
                  <a:lnTo>
                    <a:pt x="870" y="6239"/>
                  </a:lnTo>
                  <a:lnTo>
                    <a:pt x="870" y="3655"/>
                  </a:lnTo>
                  <a:cubicBezTo>
                    <a:pt x="870" y="2917"/>
                    <a:pt x="1167" y="2215"/>
                    <a:pt x="1691" y="1691"/>
                  </a:cubicBezTo>
                  <a:cubicBezTo>
                    <a:pt x="2215" y="1155"/>
                    <a:pt x="2918" y="869"/>
                    <a:pt x="3668" y="869"/>
                  </a:cubicBezTo>
                  <a:close/>
                  <a:moveTo>
                    <a:pt x="132362" y="7108"/>
                  </a:moveTo>
                  <a:lnTo>
                    <a:pt x="132362" y="76771"/>
                  </a:lnTo>
                  <a:lnTo>
                    <a:pt x="870" y="76771"/>
                  </a:lnTo>
                  <a:lnTo>
                    <a:pt x="870" y="7108"/>
                  </a:lnTo>
                  <a:close/>
                  <a:moveTo>
                    <a:pt x="132362" y="77641"/>
                  </a:moveTo>
                  <a:lnTo>
                    <a:pt x="132362" y="82939"/>
                  </a:lnTo>
                  <a:cubicBezTo>
                    <a:pt x="132362" y="83677"/>
                    <a:pt x="132065" y="84379"/>
                    <a:pt x="131541" y="84903"/>
                  </a:cubicBezTo>
                  <a:cubicBezTo>
                    <a:pt x="131017" y="85439"/>
                    <a:pt x="130314" y="85725"/>
                    <a:pt x="129564" y="85725"/>
                  </a:cubicBezTo>
                  <a:lnTo>
                    <a:pt x="3668" y="85725"/>
                  </a:lnTo>
                  <a:cubicBezTo>
                    <a:pt x="2918" y="85725"/>
                    <a:pt x="2215" y="85439"/>
                    <a:pt x="1691" y="84903"/>
                  </a:cubicBezTo>
                  <a:cubicBezTo>
                    <a:pt x="1167" y="84379"/>
                    <a:pt x="870" y="83677"/>
                    <a:pt x="870" y="82939"/>
                  </a:cubicBezTo>
                  <a:lnTo>
                    <a:pt x="870" y="77641"/>
                  </a:lnTo>
                  <a:close/>
                  <a:moveTo>
                    <a:pt x="78987" y="86594"/>
                  </a:moveTo>
                  <a:lnTo>
                    <a:pt x="78987" y="86665"/>
                  </a:lnTo>
                  <a:cubicBezTo>
                    <a:pt x="79058" y="94214"/>
                    <a:pt x="80951" y="97560"/>
                    <a:pt x="82082" y="98881"/>
                  </a:cubicBezTo>
                  <a:lnTo>
                    <a:pt x="82177" y="99000"/>
                  </a:lnTo>
                  <a:lnTo>
                    <a:pt x="51043" y="99000"/>
                  </a:lnTo>
                  <a:lnTo>
                    <a:pt x="51150" y="98881"/>
                  </a:lnTo>
                  <a:cubicBezTo>
                    <a:pt x="52281" y="97560"/>
                    <a:pt x="54174" y="94214"/>
                    <a:pt x="54257" y="86665"/>
                  </a:cubicBezTo>
                  <a:lnTo>
                    <a:pt x="54257" y="86594"/>
                  </a:lnTo>
                  <a:close/>
                  <a:moveTo>
                    <a:pt x="89833" y="99869"/>
                  </a:moveTo>
                  <a:cubicBezTo>
                    <a:pt x="90417" y="99869"/>
                    <a:pt x="91071" y="100108"/>
                    <a:pt x="91595" y="100501"/>
                  </a:cubicBezTo>
                  <a:cubicBezTo>
                    <a:pt x="92155" y="100917"/>
                    <a:pt x="92464" y="101453"/>
                    <a:pt x="92464" y="101965"/>
                  </a:cubicBezTo>
                  <a:lnTo>
                    <a:pt x="92464" y="103001"/>
                  </a:lnTo>
                  <a:lnTo>
                    <a:pt x="40768" y="103001"/>
                  </a:lnTo>
                  <a:lnTo>
                    <a:pt x="40768" y="101965"/>
                  </a:lnTo>
                  <a:cubicBezTo>
                    <a:pt x="40768" y="101453"/>
                    <a:pt x="41089" y="100917"/>
                    <a:pt x="41637" y="100501"/>
                  </a:cubicBezTo>
                  <a:cubicBezTo>
                    <a:pt x="42161" y="100108"/>
                    <a:pt x="42815" y="99869"/>
                    <a:pt x="43399" y="99869"/>
                  </a:cubicBezTo>
                  <a:close/>
                  <a:moveTo>
                    <a:pt x="3668" y="0"/>
                  </a:moveTo>
                  <a:cubicBezTo>
                    <a:pt x="1644" y="0"/>
                    <a:pt x="1" y="1643"/>
                    <a:pt x="1" y="3655"/>
                  </a:cubicBezTo>
                  <a:lnTo>
                    <a:pt x="1" y="82939"/>
                  </a:lnTo>
                  <a:cubicBezTo>
                    <a:pt x="1" y="84951"/>
                    <a:pt x="1644" y="86594"/>
                    <a:pt x="3668" y="86594"/>
                  </a:cubicBezTo>
                  <a:lnTo>
                    <a:pt x="53388" y="86594"/>
                  </a:lnTo>
                  <a:lnTo>
                    <a:pt x="53388" y="86665"/>
                  </a:lnTo>
                  <a:cubicBezTo>
                    <a:pt x="53329" y="91940"/>
                    <a:pt x="52352" y="95000"/>
                    <a:pt x="51555" y="96643"/>
                  </a:cubicBezTo>
                  <a:cubicBezTo>
                    <a:pt x="51066" y="97607"/>
                    <a:pt x="50590" y="98203"/>
                    <a:pt x="50281" y="98536"/>
                  </a:cubicBezTo>
                  <a:cubicBezTo>
                    <a:pt x="50138" y="98691"/>
                    <a:pt x="49995" y="98822"/>
                    <a:pt x="49852" y="98929"/>
                  </a:cubicBezTo>
                  <a:cubicBezTo>
                    <a:pt x="49828" y="98953"/>
                    <a:pt x="49804" y="98965"/>
                    <a:pt x="49781" y="98988"/>
                  </a:cubicBezTo>
                  <a:lnTo>
                    <a:pt x="49757" y="99000"/>
                  </a:lnTo>
                  <a:lnTo>
                    <a:pt x="43411" y="99000"/>
                  </a:lnTo>
                  <a:cubicBezTo>
                    <a:pt x="42601" y="99000"/>
                    <a:pt x="41720" y="99322"/>
                    <a:pt x="41041" y="99858"/>
                  </a:cubicBezTo>
                  <a:cubicBezTo>
                    <a:pt x="40303" y="100441"/>
                    <a:pt x="39898" y="101191"/>
                    <a:pt x="39898" y="101965"/>
                  </a:cubicBezTo>
                  <a:lnTo>
                    <a:pt x="39898" y="103441"/>
                  </a:lnTo>
                  <a:cubicBezTo>
                    <a:pt x="39898" y="103679"/>
                    <a:pt x="40089" y="103870"/>
                    <a:pt x="40339" y="103870"/>
                  </a:cubicBezTo>
                  <a:lnTo>
                    <a:pt x="92905" y="103870"/>
                  </a:lnTo>
                  <a:cubicBezTo>
                    <a:pt x="93143" y="103870"/>
                    <a:pt x="93334" y="103679"/>
                    <a:pt x="93334" y="103441"/>
                  </a:cubicBezTo>
                  <a:lnTo>
                    <a:pt x="93334" y="101977"/>
                  </a:lnTo>
                  <a:cubicBezTo>
                    <a:pt x="93334" y="101191"/>
                    <a:pt x="92929" y="100441"/>
                    <a:pt x="92191" y="99858"/>
                  </a:cubicBezTo>
                  <a:cubicBezTo>
                    <a:pt x="91512" y="99322"/>
                    <a:pt x="90631" y="99000"/>
                    <a:pt x="89833" y="99000"/>
                  </a:cubicBezTo>
                  <a:lnTo>
                    <a:pt x="83475" y="99000"/>
                  </a:lnTo>
                  <a:lnTo>
                    <a:pt x="83451" y="98988"/>
                  </a:lnTo>
                  <a:cubicBezTo>
                    <a:pt x="83166" y="98786"/>
                    <a:pt x="82416" y="98167"/>
                    <a:pt x="81666" y="96631"/>
                  </a:cubicBezTo>
                  <a:cubicBezTo>
                    <a:pt x="80511" y="94262"/>
                    <a:pt x="79891" y="90916"/>
                    <a:pt x="79856" y="86665"/>
                  </a:cubicBezTo>
                  <a:lnTo>
                    <a:pt x="79844" y="86594"/>
                  </a:lnTo>
                  <a:lnTo>
                    <a:pt x="129564" y="86594"/>
                  </a:lnTo>
                  <a:cubicBezTo>
                    <a:pt x="131588" y="86594"/>
                    <a:pt x="133231" y="84951"/>
                    <a:pt x="133231" y="82939"/>
                  </a:cubicBezTo>
                  <a:lnTo>
                    <a:pt x="133231" y="3655"/>
                  </a:lnTo>
                  <a:cubicBezTo>
                    <a:pt x="133231" y="1643"/>
                    <a:pt x="131588" y="0"/>
                    <a:pt x="1295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10"/>
            <p:cNvSpPr/>
            <p:nvPr/>
          </p:nvSpPr>
          <p:spPr>
            <a:xfrm>
              <a:off x="3678425" y="3558900"/>
              <a:ext cx="263150" cy="79800"/>
            </a:xfrm>
            <a:custGeom>
              <a:rect b="b" l="l" r="r" t="t"/>
              <a:pathLst>
                <a:path extrusionOk="0" h="3192" w="10526">
                  <a:moveTo>
                    <a:pt x="8930" y="941"/>
                  </a:moveTo>
                  <a:cubicBezTo>
                    <a:pt x="9121" y="941"/>
                    <a:pt x="9275" y="1013"/>
                    <a:pt x="9394" y="1132"/>
                  </a:cubicBezTo>
                  <a:cubicBezTo>
                    <a:pt x="9514" y="1251"/>
                    <a:pt x="9585" y="1417"/>
                    <a:pt x="9585" y="1596"/>
                  </a:cubicBezTo>
                  <a:cubicBezTo>
                    <a:pt x="9585" y="1775"/>
                    <a:pt x="9514" y="1929"/>
                    <a:pt x="9394" y="2048"/>
                  </a:cubicBezTo>
                  <a:cubicBezTo>
                    <a:pt x="9275" y="2167"/>
                    <a:pt x="9121" y="2239"/>
                    <a:pt x="8930" y="2239"/>
                  </a:cubicBezTo>
                  <a:lnTo>
                    <a:pt x="1596" y="2239"/>
                  </a:lnTo>
                  <a:cubicBezTo>
                    <a:pt x="1405" y="2239"/>
                    <a:pt x="1251" y="2167"/>
                    <a:pt x="1132" y="2048"/>
                  </a:cubicBezTo>
                  <a:cubicBezTo>
                    <a:pt x="1012" y="1929"/>
                    <a:pt x="941" y="1775"/>
                    <a:pt x="941" y="1596"/>
                  </a:cubicBezTo>
                  <a:cubicBezTo>
                    <a:pt x="941" y="1417"/>
                    <a:pt x="1012" y="1251"/>
                    <a:pt x="1132" y="1132"/>
                  </a:cubicBezTo>
                  <a:cubicBezTo>
                    <a:pt x="1251" y="1013"/>
                    <a:pt x="1405" y="941"/>
                    <a:pt x="1596" y="941"/>
                  </a:cubicBezTo>
                  <a:close/>
                  <a:moveTo>
                    <a:pt x="1596" y="1"/>
                  </a:moveTo>
                  <a:cubicBezTo>
                    <a:pt x="715" y="1"/>
                    <a:pt x="0" y="715"/>
                    <a:pt x="0" y="1596"/>
                  </a:cubicBezTo>
                  <a:cubicBezTo>
                    <a:pt x="0" y="2477"/>
                    <a:pt x="715" y="3191"/>
                    <a:pt x="1596" y="3191"/>
                  </a:cubicBezTo>
                  <a:lnTo>
                    <a:pt x="8942" y="3191"/>
                  </a:lnTo>
                  <a:cubicBezTo>
                    <a:pt x="9811" y="3191"/>
                    <a:pt x="10526" y="2465"/>
                    <a:pt x="10526" y="1596"/>
                  </a:cubicBezTo>
                  <a:cubicBezTo>
                    <a:pt x="10526" y="715"/>
                    <a:pt x="9811" y="1"/>
                    <a:pt x="8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22" name="Google Shape;822;p110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3" name="Google Shape;823;p110"/>
          <p:cNvSpPr txBox="1"/>
          <p:nvPr/>
        </p:nvSpPr>
        <p:spPr>
          <a:xfrm>
            <a:off x="2929750" y="1829699"/>
            <a:ext cx="4109100" cy="16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Didact Gothic"/>
                <a:ea typeface="Didact Gothic"/>
                <a:cs typeface="Didact Gothic"/>
                <a:sym typeface="Didact Gothic"/>
              </a:rPr>
              <a:t>Customer Front End Panel</a:t>
            </a:r>
            <a:r>
              <a:rPr lang="en" sz="170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7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Didact Gothic"/>
                <a:ea typeface="Didact Gothic"/>
                <a:cs typeface="Didact Gothic"/>
                <a:sym typeface="Didact Gothic"/>
              </a:rPr>
              <a:t>Recommendations</a:t>
            </a:r>
            <a:endParaRPr sz="17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83838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24" name="Google Shape;824;p110"/>
          <p:cNvSpPr/>
          <p:nvPr/>
        </p:nvSpPr>
        <p:spPr>
          <a:xfrm>
            <a:off x="2935794" y="1830608"/>
            <a:ext cx="360356" cy="358831"/>
          </a:xfrm>
          <a:custGeom>
            <a:rect b="b" l="l" r="r" t="t"/>
            <a:pathLst>
              <a:path extrusionOk="0" h="11300" w="11348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" name="Google Shape;825;p110"/>
          <p:cNvGrpSpPr/>
          <p:nvPr/>
        </p:nvGrpSpPr>
        <p:grpSpPr>
          <a:xfrm>
            <a:off x="2925311" y="3050059"/>
            <a:ext cx="381346" cy="368644"/>
            <a:chOff x="4675986" y="2745684"/>
            <a:chExt cx="381346" cy="368644"/>
          </a:xfrm>
        </p:grpSpPr>
        <p:sp>
          <p:nvSpPr>
            <p:cNvPr id="826" name="Google Shape;826;p110"/>
            <p:cNvSpPr/>
            <p:nvPr/>
          </p:nvSpPr>
          <p:spPr>
            <a:xfrm>
              <a:off x="4828918" y="2895345"/>
              <a:ext cx="69226" cy="69258"/>
            </a:xfrm>
            <a:custGeom>
              <a:rect b="b" l="l" r="r" t="t"/>
              <a:pathLst>
                <a:path extrusionOk="0" h="2181" w="2180">
                  <a:moveTo>
                    <a:pt x="1100" y="1"/>
                  </a:moveTo>
                  <a:cubicBezTo>
                    <a:pt x="535" y="1"/>
                    <a:pt x="1" y="443"/>
                    <a:pt x="1" y="1098"/>
                  </a:cubicBezTo>
                  <a:cubicBezTo>
                    <a:pt x="1" y="1705"/>
                    <a:pt x="501" y="2181"/>
                    <a:pt x="1096" y="2181"/>
                  </a:cubicBezTo>
                  <a:cubicBezTo>
                    <a:pt x="1703" y="2181"/>
                    <a:pt x="2180" y="1693"/>
                    <a:pt x="2180" y="1098"/>
                  </a:cubicBezTo>
                  <a:cubicBezTo>
                    <a:pt x="2180" y="1014"/>
                    <a:pt x="2180" y="955"/>
                    <a:pt x="2168" y="895"/>
                  </a:cubicBezTo>
                  <a:cubicBezTo>
                    <a:pt x="2146" y="819"/>
                    <a:pt x="2074" y="763"/>
                    <a:pt x="1989" y="763"/>
                  </a:cubicBezTo>
                  <a:cubicBezTo>
                    <a:pt x="1981" y="763"/>
                    <a:pt x="1973" y="763"/>
                    <a:pt x="1965" y="764"/>
                  </a:cubicBezTo>
                  <a:cubicBezTo>
                    <a:pt x="1882" y="776"/>
                    <a:pt x="1822" y="871"/>
                    <a:pt x="1834" y="955"/>
                  </a:cubicBezTo>
                  <a:cubicBezTo>
                    <a:pt x="1915" y="1442"/>
                    <a:pt x="1524" y="1834"/>
                    <a:pt x="1092" y="1834"/>
                  </a:cubicBezTo>
                  <a:cubicBezTo>
                    <a:pt x="954" y="1834"/>
                    <a:pt x="812" y="1794"/>
                    <a:pt x="679" y="1705"/>
                  </a:cubicBezTo>
                  <a:cubicBezTo>
                    <a:pt x="60" y="1288"/>
                    <a:pt x="358" y="336"/>
                    <a:pt x="1096" y="336"/>
                  </a:cubicBezTo>
                  <a:cubicBezTo>
                    <a:pt x="1251" y="336"/>
                    <a:pt x="1418" y="395"/>
                    <a:pt x="1548" y="502"/>
                  </a:cubicBezTo>
                  <a:cubicBezTo>
                    <a:pt x="1581" y="525"/>
                    <a:pt x="1615" y="536"/>
                    <a:pt x="1649" y="536"/>
                  </a:cubicBezTo>
                  <a:cubicBezTo>
                    <a:pt x="1701" y="536"/>
                    <a:pt x="1750" y="510"/>
                    <a:pt x="1787" y="466"/>
                  </a:cubicBezTo>
                  <a:cubicBezTo>
                    <a:pt x="1846" y="395"/>
                    <a:pt x="1834" y="288"/>
                    <a:pt x="1763" y="228"/>
                  </a:cubicBezTo>
                  <a:cubicBezTo>
                    <a:pt x="1558" y="72"/>
                    <a:pt x="1327" y="1"/>
                    <a:pt x="11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10"/>
            <p:cNvSpPr/>
            <p:nvPr/>
          </p:nvSpPr>
          <p:spPr>
            <a:xfrm>
              <a:off x="4675986" y="2745684"/>
              <a:ext cx="381346" cy="368644"/>
            </a:xfrm>
            <a:custGeom>
              <a:rect b="b" l="l" r="r" t="t"/>
              <a:pathLst>
                <a:path extrusionOk="0" h="11609" w="12009">
                  <a:moveTo>
                    <a:pt x="1049" y="2188"/>
                  </a:moveTo>
                  <a:cubicBezTo>
                    <a:pt x="1173" y="2188"/>
                    <a:pt x="1299" y="2229"/>
                    <a:pt x="1411" y="2322"/>
                  </a:cubicBezTo>
                  <a:cubicBezTo>
                    <a:pt x="1650" y="2512"/>
                    <a:pt x="1697" y="2846"/>
                    <a:pt x="1531" y="3096"/>
                  </a:cubicBezTo>
                  <a:cubicBezTo>
                    <a:pt x="1413" y="3272"/>
                    <a:pt x="1231" y="3354"/>
                    <a:pt x="1049" y="3354"/>
                  </a:cubicBezTo>
                  <a:cubicBezTo>
                    <a:pt x="791" y="3354"/>
                    <a:pt x="534" y="3188"/>
                    <a:pt x="471" y="2893"/>
                  </a:cubicBezTo>
                  <a:cubicBezTo>
                    <a:pt x="401" y="2493"/>
                    <a:pt x="714" y="2188"/>
                    <a:pt x="1049" y="2188"/>
                  </a:cubicBezTo>
                  <a:close/>
                  <a:moveTo>
                    <a:pt x="4317" y="3036"/>
                  </a:moveTo>
                  <a:cubicBezTo>
                    <a:pt x="4400" y="3084"/>
                    <a:pt x="5472" y="3703"/>
                    <a:pt x="5567" y="3751"/>
                  </a:cubicBezTo>
                  <a:lnTo>
                    <a:pt x="4317" y="4465"/>
                  </a:lnTo>
                  <a:lnTo>
                    <a:pt x="4317" y="3036"/>
                  </a:lnTo>
                  <a:close/>
                  <a:moveTo>
                    <a:pt x="7496" y="3036"/>
                  </a:moveTo>
                  <a:lnTo>
                    <a:pt x="7496" y="4465"/>
                  </a:lnTo>
                  <a:lnTo>
                    <a:pt x="6245" y="3751"/>
                  </a:lnTo>
                  <a:lnTo>
                    <a:pt x="7496" y="3036"/>
                  </a:lnTo>
                  <a:close/>
                  <a:moveTo>
                    <a:pt x="9246" y="2262"/>
                  </a:moveTo>
                  <a:cubicBezTo>
                    <a:pt x="10115" y="2262"/>
                    <a:pt x="10829" y="2965"/>
                    <a:pt x="10829" y="3858"/>
                  </a:cubicBezTo>
                  <a:cubicBezTo>
                    <a:pt x="10829" y="4429"/>
                    <a:pt x="10520" y="4953"/>
                    <a:pt x="10032" y="5239"/>
                  </a:cubicBezTo>
                  <a:lnTo>
                    <a:pt x="9448" y="5572"/>
                  </a:lnTo>
                  <a:cubicBezTo>
                    <a:pt x="9270" y="5477"/>
                    <a:pt x="8055" y="4775"/>
                    <a:pt x="7841" y="4656"/>
                  </a:cubicBezTo>
                  <a:lnTo>
                    <a:pt x="7841" y="2834"/>
                  </a:lnTo>
                  <a:cubicBezTo>
                    <a:pt x="8305" y="2596"/>
                    <a:pt x="8627" y="2262"/>
                    <a:pt x="9246" y="2262"/>
                  </a:cubicBezTo>
                  <a:close/>
                  <a:moveTo>
                    <a:pt x="2565" y="2283"/>
                  </a:moveTo>
                  <a:cubicBezTo>
                    <a:pt x="2837" y="2283"/>
                    <a:pt x="3111" y="2352"/>
                    <a:pt x="3364" y="2489"/>
                  </a:cubicBezTo>
                  <a:cubicBezTo>
                    <a:pt x="3745" y="2715"/>
                    <a:pt x="3602" y="2620"/>
                    <a:pt x="3971" y="2846"/>
                  </a:cubicBezTo>
                  <a:lnTo>
                    <a:pt x="3971" y="4656"/>
                  </a:lnTo>
                  <a:lnTo>
                    <a:pt x="2352" y="5584"/>
                  </a:lnTo>
                  <a:lnTo>
                    <a:pt x="1769" y="5251"/>
                  </a:lnTo>
                  <a:cubicBezTo>
                    <a:pt x="1400" y="5049"/>
                    <a:pt x="1126" y="4703"/>
                    <a:pt x="1030" y="4287"/>
                  </a:cubicBezTo>
                  <a:cubicBezTo>
                    <a:pt x="971" y="4096"/>
                    <a:pt x="947" y="3882"/>
                    <a:pt x="983" y="3691"/>
                  </a:cubicBezTo>
                  <a:lnTo>
                    <a:pt x="983" y="3691"/>
                  </a:lnTo>
                  <a:cubicBezTo>
                    <a:pt x="1005" y="3693"/>
                    <a:pt x="1027" y="3694"/>
                    <a:pt x="1049" y="3694"/>
                  </a:cubicBezTo>
                  <a:cubicBezTo>
                    <a:pt x="1694" y="3694"/>
                    <a:pt x="2153" y="3028"/>
                    <a:pt x="1900" y="2429"/>
                  </a:cubicBezTo>
                  <a:cubicBezTo>
                    <a:pt x="2111" y="2332"/>
                    <a:pt x="2337" y="2283"/>
                    <a:pt x="2565" y="2283"/>
                  </a:cubicBezTo>
                  <a:close/>
                  <a:moveTo>
                    <a:pt x="7841" y="5060"/>
                  </a:moveTo>
                  <a:cubicBezTo>
                    <a:pt x="8008" y="5156"/>
                    <a:pt x="8960" y="5703"/>
                    <a:pt x="9127" y="5787"/>
                  </a:cubicBezTo>
                  <a:lnTo>
                    <a:pt x="7841" y="6513"/>
                  </a:lnTo>
                  <a:lnTo>
                    <a:pt x="7841" y="5060"/>
                  </a:lnTo>
                  <a:close/>
                  <a:moveTo>
                    <a:pt x="3971" y="5060"/>
                  </a:moveTo>
                  <a:lnTo>
                    <a:pt x="3971" y="6525"/>
                  </a:lnTo>
                  <a:lnTo>
                    <a:pt x="2697" y="5787"/>
                  </a:lnTo>
                  <a:lnTo>
                    <a:pt x="3971" y="5060"/>
                  </a:lnTo>
                  <a:close/>
                  <a:moveTo>
                    <a:pt x="5900" y="3965"/>
                  </a:moveTo>
                  <a:lnTo>
                    <a:pt x="7496" y="4870"/>
                  </a:lnTo>
                  <a:lnTo>
                    <a:pt x="7496" y="6715"/>
                  </a:lnTo>
                  <a:lnTo>
                    <a:pt x="5900" y="7620"/>
                  </a:lnTo>
                  <a:lnTo>
                    <a:pt x="4317" y="6715"/>
                  </a:lnTo>
                  <a:lnTo>
                    <a:pt x="4317" y="4870"/>
                  </a:lnTo>
                  <a:lnTo>
                    <a:pt x="5900" y="3965"/>
                  </a:lnTo>
                  <a:close/>
                  <a:moveTo>
                    <a:pt x="4317" y="7120"/>
                  </a:moveTo>
                  <a:lnTo>
                    <a:pt x="5567" y="7835"/>
                  </a:lnTo>
                  <a:lnTo>
                    <a:pt x="4317" y="8549"/>
                  </a:lnTo>
                  <a:lnTo>
                    <a:pt x="4317" y="7120"/>
                  </a:lnTo>
                  <a:close/>
                  <a:moveTo>
                    <a:pt x="7496" y="7108"/>
                  </a:moveTo>
                  <a:lnTo>
                    <a:pt x="7496" y="8549"/>
                  </a:lnTo>
                  <a:cubicBezTo>
                    <a:pt x="7412" y="8501"/>
                    <a:pt x="6341" y="7870"/>
                    <a:pt x="6245" y="7835"/>
                  </a:cubicBezTo>
                  <a:lnTo>
                    <a:pt x="7496" y="7108"/>
                  </a:lnTo>
                  <a:close/>
                  <a:moveTo>
                    <a:pt x="9484" y="5965"/>
                  </a:moveTo>
                  <a:lnTo>
                    <a:pt x="10055" y="6299"/>
                  </a:lnTo>
                  <a:cubicBezTo>
                    <a:pt x="10436" y="6501"/>
                    <a:pt x="10698" y="6846"/>
                    <a:pt x="10806" y="7263"/>
                  </a:cubicBezTo>
                  <a:cubicBezTo>
                    <a:pt x="10853" y="7442"/>
                    <a:pt x="10865" y="7620"/>
                    <a:pt x="10865" y="7799"/>
                  </a:cubicBezTo>
                  <a:cubicBezTo>
                    <a:pt x="10859" y="7799"/>
                    <a:pt x="10853" y="7799"/>
                    <a:pt x="10847" y="7799"/>
                  </a:cubicBezTo>
                  <a:cubicBezTo>
                    <a:pt x="10143" y="7799"/>
                    <a:pt x="9677" y="8506"/>
                    <a:pt x="9972" y="9120"/>
                  </a:cubicBezTo>
                  <a:cubicBezTo>
                    <a:pt x="9748" y="9235"/>
                    <a:pt x="9502" y="9295"/>
                    <a:pt x="9253" y="9295"/>
                  </a:cubicBezTo>
                  <a:cubicBezTo>
                    <a:pt x="8987" y="9295"/>
                    <a:pt x="8718" y="9226"/>
                    <a:pt x="8472" y="9085"/>
                  </a:cubicBezTo>
                  <a:cubicBezTo>
                    <a:pt x="8079" y="8859"/>
                    <a:pt x="8234" y="8942"/>
                    <a:pt x="7853" y="8728"/>
                  </a:cubicBezTo>
                  <a:lnTo>
                    <a:pt x="7853" y="6894"/>
                  </a:lnTo>
                  <a:lnTo>
                    <a:pt x="9484" y="5965"/>
                  </a:lnTo>
                  <a:close/>
                  <a:moveTo>
                    <a:pt x="10799" y="8158"/>
                  </a:moveTo>
                  <a:cubicBezTo>
                    <a:pt x="10910" y="8158"/>
                    <a:pt x="11021" y="8189"/>
                    <a:pt x="11115" y="8251"/>
                  </a:cubicBezTo>
                  <a:cubicBezTo>
                    <a:pt x="11568" y="8549"/>
                    <a:pt x="11413" y="9216"/>
                    <a:pt x="10913" y="9299"/>
                  </a:cubicBezTo>
                  <a:cubicBezTo>
                    <a:pt x="10869" y="9308"/>
                    <a:pt x="10827" y="9312"/>
                    <a:pt x="10786" y="9312"/>
                  </a:cubicBezTo>
                  <a:cubicBezTo>
                    <a:pt x="10343" y="9312"/>
                    <a:pt x="10056" y="8809"/>
                    <a:pt x="10317" y="8406"/>
                  </a:cubicBezTo>
                  <a:cubicBezTo>
                    <a:pt x="10429" y="8243"/>
                    <a:pt x="10614" y="8158"/>
                    <a:pt x="10799" y="8158"/>
                  </a:cubicBezTo>
                  <a:close/>
                  <a:moveTo>
                    <a:pt x="5900" y="8025"/>
                  </a:moveTo>
                  <a:cubicBezTo>
                    <a:pt x="6103" y="8144"/>
                    <a:pt x="7305" y="8823"/>
                    <a:pt x="7496" y="8930"/>
                  </a:cubicBezTo>
                  <a:lnTo>
                    <a:pt x="7496" y="9644"/>
                  </a:lnTo>
                  <a:cubicBezTo>
                    <a:pt x="7496" y="10525"/>
                    <a:pt x="6781" y="11240"/>
                    <a:pt x="5900" y="11240"/>
                  </a:cubicBezTo>
                  <a:cubicBezTo>
                    <a:pt x="5031" y="11240"/>
                    <a:pt x="4317" y="10525"/>
                    <a:pt x="4317" y="9644"/>
                  </a:cubicBezTo>
                  <a:lnTo>
                    <a:pt x="4317" y="8930"/>
                  </a:lnTo>
                  <a:lnTo>
                    <a:pt x="5900" y="8025"/>
                  </a:lnTo>
                  <a:close/>
                  <a:moveTo>
                    <a:pt x="5900" y="0"/>
                  </a:moveTo>
                  <a:cubicBezTo>
                    <a:pt x="4829" y="0"/>
                    <a:pt x="3971" y="869"/>
                    <a:pt x="3971" y="1941"/>
                  </a:cubicBezTo>
                  <a:lnTo>
                    <a:pt x="3971" y="2441"/>
                  </a:lnTo>
                  <a:cubicBezTo>
                    <a:pt x="3686" y="2274"/>
                    <a:pt x="3793" y="2334"/>
                    <a:pt x="3519" y="2191"/>
                  </a:cubicBezTo>
                  <a:cubicBezTo>
                    <a:pt x="3219" y="2016"/>
                    <a:pt x="2890" y="1933"/>
                    <a:pt x="2564" y="1933"/>
                  </a:cubicBezTo>
                  <a:cubicBezTo>
                    <a:pt x="2268" y="1933"/>
                    <a:pt x="1975" y="2001"/>
                    <a:pt x="1709" y="2131"/>
                  </a:cubicBezTo>
                  <a:cubicBezTo>
                    <a:pt x="1515" y="1930"/>
                    <a:pt x="1277" y="1842"/>
                    <a:pt x="1045" y="1842"/>
                  </a:cubicBezTo>
                  <a:cubicBezTo>
                    <a:pt x="508" y="1842"/>
                    <a:pt x="1" y="2313"/>
                    <a:pt x="126" y="2953"/>
                  </a:cubicBezTo>
                  <a:cubicBezTo>
                    <a:pt x="185" y="3251"/>
                    <a:pt x="388" y="3489"/>
                    <a:pt x="638" y="3608"/>
                  </a:cubicBezTo>
                  <a:cubicBezTo>
                    <a:pt x="530" y="4358"/>
                    <a:pt x="888" y="5156"/>
                    <a:pt x="1590" y="5549"/>
                  </a:cubicBezTo>
                  <a:cubicBezTo>
                    <a:pt x="1828" y="5691"/>
                    <a:pt x="1757" y="5644"/>
                    <a:pt x="1995" y="5787"/>
                  </a:cubicBezTo>
                  <a:lnTo>
                    <a:pt x="1590" y="6025"/>
                  </a:lnTo>
                  <a:cubicBezTo>
                    <a:pt x="995" y="6370"/>
                    <a:pt x="626" y="7025"/>
                    <a:pt x="626" y="7716"/>
                  </a:cubicBezTo>
                  <a:cubicBezTo>
                    <a:pt x="626" y="8704"/>
                    <a:pt x="1400" y="9537"/>
                    <a:pt x="2388" y="9632"/>
                  </a:cubicBezTo>
                  <a:lnTo>
                    <a:pt x="2412" y="9632"/>
                  </a:lnTo>
                  <a:cubicBezTo>
                    <a:pt x="2495" y="9632"/>
                    <a:pt x="2566" y="9573"/>
                    <a:pt x="2566" y="9478"/>
                  </a:cubicBezTo>
                  <a:cubicBezTo>
                    <a:pt x="2590" y="9394"/>
                    <a:pt x="2507" y="9299"/>
                    <a:pt x="2424" y="9299"/>
                  </a:cubicBezTo>
                  <a:cubicBezTo>
                    <a:pt x="1602" y="9228"/>
                    <a:pt x="959" y="8549"/>
                    <a:pt x="959" y="7727"/>
                  </a:cubicBezTo>
                  <a:cubicBezTo>
                    <a:pt x="959" y="7144"/>
                    <a:pt x="1281" y="6620"/>
                    <a:pt x="1769" y="6346"/>
                  </a:cubicBezTo>
                  <a:lnTo>
                    <a:pt x="2352" y="6013"/>
                  </a:lnTo>
                  <a:lnTo>
                    <a:pt x="3971" y="6942"/>
                  </a:lnTo>
                  <a:lnTo>
                    <a:pt x="3971" y="8763"/>
                  </a:lnTo>
                  <a:cubicBezTo>
                    <a:pt x="3436" y="9061"/>
                    <a:pt x="3305" y="9168"/>
                    <a:pt x="3031" y="9263"/>
                  </a:cubicBezTo>
                  <a:cubicBezTo>
                    <a:pt x="2947" y="9287"/>
                    <a:pt x="2900" y="9382"/>
                    <a:pt x="2912" y="9466"/>
                  </a:cubicBezTo>
                  <a:cubicBezTo>
                    <a:pt x="2943" y="9549"/>
                    <a:pt x="3011" y="9587"/>
                    <a:pt x="3091" y="9587"/>
                  </a:cubicBezTo>
                  <a:cubicBezTo>
                    <a:pt x="3103" y="9587"/>
                    <a:pt x="3114" y="9586"/>
                    <a:pt x="3126" y="9585"/>
                  </a:cubicBezTo>
                  <a:cubicBezTo>
                    <a:pt x="3436" y="9501"/>
                    <a:pt x="3578" y="9359"/>
                    <a:pt x="3959" y="9168"/>
                  </a:cubicBezTo>
                  <a:lnTo>
                    <a:pt x="3959" y="9680"/>
                  </a:lnTo>
                  <a:cubicBezTo>
                    <a:pt x="3959" y="10752"/>
                    <a:pt x="4817" y="11609"/>
                    <a:pt x="5888" y="11609"/>
                  </a:cubicBezTo>
                  <a:cubicBezTo>
                    <a:pt x="6960" y="11609"/>
                    <a:pt x="7829" y="10752"/>
                    <a:pt x="7829" y="9680"/>
                  </a:cubicBezTo>
                  <a:lnTo>
                    <a:pt x="7829" y="9168"/>
                  </a:lnTo>
                  <a:cubicBezTo>
                    <a:pt x="8317" y="9454"/>
                    <a:pt x="8627" y="9680"/>
                    <a:pt x="9222" y="9680"/>
                  </a:cubicBezTo>
                  <a:cubicBezTo>
                    <a:pt x="9555" y="9680"/>
                    <a:pt x="9865" y="9597"/>
                    <a:pt x="10151" y="9442"/>
                  </a:cubicBezTo>
                  <a:cubicBezTo>
                    <a:pt x="10315" y="9597"/>
                    <a:pt x="10543" y="9696"/>
                    <a:pt x="10788" y="9696"/>
                  </a:cubicBezTo>
                  <a:cubicBezTo>
                    <a:pt x="10845" y="9696"/>
                    <a:pt x="10902" y="9691"/>
                    <a:pt x="10960" y="9680"/>
                  </a:cubicBezTo>
                  <a:cubicBezTo>
                    <a:pt x="11865" y="9466"/>
                    <a:pt x="12008" y="8263"/>
                    <a:pt x="11175" y="7894"/>
                  </a:cubicBezTo>
                  <a:cubicBezTo>
                    <a:pt x="11246" y="7156"/>
                    <a:pt x="10889" y="6406"/>
                    <a:pt x="10210" y="6013"/>
                  </a:cubicBezTo>
                  <a:cubicBezTo>
                    <a:pt x="9972" y="5882"/>
                    <a:pt x="10044" y="5918"/>
                    <a:pt x="9805" y="5775"/>
                  </a:cubicBezTo>
                  <a:lnTo>
                    <a:pt x="10210" y="5537"/>
                  </a:lnTo>
                  <a:cubicBezTo>
                    <a:pt x="11127" y="5001"/>
                    <a:pt x="11460" y="3810"/>
                    <a:pt x="10925" y="2882"/>
                  </a:cubicBezTo>
                  <a:cubicBezTo>
                    <a:pt x="10579" y="2286"/>
                    <a:pt x="9924" y="1917"/>
                    <a:pt x="9246" y="1917"/>
                  </a:cubicBezTo>
                  <a:cubicBezTo>
                    <a:pt x="8531" y="1917"/>
                    <a:pt x="8139" y="2286"/>
                    <a:pt x="7841" y="2429"/>
                  </a:cubicBezTo>
                  <a:cubicBezTo>
                    <a:pt x="7829" y="2012"/>
                    <a:pt x="7865" y="1810"/>
                    <a:pt x="7793" y="1489"/>
                  </a:cubicBezTo>
                  <a:cubicBezTo>
                    <a:pt x="7783" y="1408"/>
                    <a:pt x="7704" y="1352"/>
                    <a:pt x="7629" y="1352"/>
                  </a:cubicBezTo>
                  <a:cubicBezTo>
                    <a:pt x="7616" y="1352"/>
                    <a:pt x="7603" y="1354"/>
                    <a:pt x="7591" y="1358"/>
                  </a:cubicBezTo>
                  <a:cubicBezTo>
                    <a:pt x="7496" y="1369"/>
                    <a:pt x="7436" y="1477"/>
                    <a:pt x="7448" y="1560"/>
                  </a:cubicBezTo>
                  <a:cubicBezTo>
                    <a:pt x="7507" y="1834"/>
                    <a:pt x="7484" y="1989"/>
                    <a:pt x="7496" y="2620"/>
                  </a:cubicBezTo>
                  <a:lnTo>
                    <a:pt x="5900" y="3525"/>
                  </a:lnTo>
                  <a:lnTo>
                    <a:pt x="4317" y="2620"/>
                  </a:lnTo>
                  <a:lnTo>
                    <a:pt x="4317" y="1941"/>
                  </a:lnTo>
                  <a:cubicBezTo>
                    <a:pt x="4317" y="1060"/>
                    <a:pt x="5031" y="346"/>
                    <a:pt x="5900" y="346"/>
                  </a:cubicBezTo>
                  <a:cubicBezTo>
                    <a:pt x="6424" y="346"/>
                    <a:pt x="6912" y="596"/>
                    <a:pt x="7210" y="1024"/>
                  </a:cubicBezTo>
                  <a:cubicBezTo>
                    <a:pt x="7246" y="1075"/>
                    <a:pt x="7301" y="1100"/>
                    <a:pt x="7354" y="1100"/>
                  </a:cubicBezTo>
                  <a:cubicBezTo>
                    <a:pt x="7388" y="1100"/>
                    <a:pt x="7420" y="1090"/>
                    <a:pt x="7448" y="1072"/>
                  </a:cubicBezTo>
                  <a:cubicBezTo>
                    <a:pt x="7531" y="1012"/>
                    <a:pt x="7543" y="905"/>
                    <a:pt x="7496" y="834"/>
                  </a:cubicBezTo>
                  <a:cubicBezTo>
                    <a:pt x="7138" y="310"/>
                    <a:pt x="6543" y="0"/>
                    <a:pt x="59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110"/>
          <p:cNvGrpSpPr/>
          <p:nvPr/>
        </p:nvGrpSpPr>
        <p:grpSpPr>
          <a:xfrm>
            <a:off x="2903410" y="2444534"/>
            <a:ext cx="362223" cy="361108"/>
            <a:chOff x="3513010" y="3816134"/>
            <a:chExt cx="362223" cy="361108"/>
          </a:xfrm>
        </p:grpSpPr>
        <p:sp>
          <p:nvSpPr>
            <p:cNvPr id="829" name="Google Shape;829;p110"/>
            <p:cNvSpPr/>
            <p:nvPr/>
          </p:nvSpPr>
          <p:spPr>
            <a:xfrm>
              <a:off x="3513010" y="3816134"/>
              <a:ext cx="362223" cy="361108"/>
            </a:xfrm>
            <a:custGeom>
              <a:rect b="b" l="l" r="r" t="t"/>
              <a:pathLst>
                <a:path extrusionOk="0" h="11336" w="11371">
                  <a:moveTo>
                    <a:pt x="1381" y="346"/>
                  </a:moveTo>
                  <a:cubicBezTo>
                    <a:pt x="1846" y="358"/>
                    <a:pt x="2262" y="715"/>
                    <a:pt x="2358" y="1191"/>
                  </a:cubicBezTo>
                  <a:lnTo>
                    <a:pt x="1881" y="1191"/>
                  </a:lnTo>
                  <a:cubicBezTo>
                    <a:pt x="1786" y="1191"/>
                    <a:pt x="1715" y="1263"/>
                    <a:pt x="1715" y="1358"/>
                  </a:cubicBezTo>
                  <a:cubicBezTo>
                    <a:pt x="1715" y="1727"/>
                    <a:pt x="1417" y="2025"/>
                    <a:pt x="1048" y="2025"/>
                  </a:cubicBezTo>
                  <a:cubicBezTo>
                    <a:pt x="667" y="2025"/>
                    <a:pt x="369" y="1727"/>
                    <a:pt x="369" y="1358"/>
                  </a:cubicBezTo>
                  <a:cubicBezTo>
                    <a:pt x="369" y="798"/>
                    <a:pt x="822" y="346"/>
                    <a:pt x="1381" y="346"/>
                  </a:cubicBezTo>
                  <a:close/>
                  <a:moveTo>
                    <a:pt x="2358" y="1537"/>
                  </a:moveTo>
                  <a:lnTo>
                    <a:pt x="2358" y="2037"/>
                  </a:lnTo>
                  <a:lnTo>
                    <a:pt x="1774" y="2037"/>
                  </a:lnTo>
                  <a:cubicBezTo>
                    <a:pt x="1893" y="1906"/>
                    <a:pt x="1977" y="1727"/>
                    <a:pt x="2012" y="1537"/>
                  </a:cubicBezTo>
                  <a:close/>
                  <a:moveTo>
                    <a:pt x="9109" y="4489"/>
                  </a:moveTo>
                  <a:lnTo>
                    <a:pt x="9109" y="4489"/>
                  </a:lnTo>
                  <a:cubicBezTo>
                    <a:pt x="8739" y="5049"/>
                    <a:pt x="8287" y="5585"/>
                    <a:pt x="7787" y="6085"/>
                  </a:cubicBezTo>
                  <a:cubicBezTo>
                    <a:pt x="7275" y="6597"/>
                    <a:pt x="6739" y="7037"/>
                    <a:pt x="6192" y="7406"/>
                  </a:cubicBezTo>
                  <a:cubicBezTo>
                    <a:pt x="6584" y="6859"/>
                    <a:pt x="7013" y="6323"/>
                    <a:pt x="7513" y="5823"/>
                  </a:cubicBezTo>
                  <a:cubicBezTo>
                    <a:pt x="8025" y="5311"/>
                    <a:pt x="8561" y="4870"/>
                    <a:pt x="9109" y="4489"/>
                  </a:cubicBezTo>
                  <a:close/>
                  <a:moveTo>
                    <a:pt x="4036" y="9359"/>
                  </a:moveTo>
                  <a:cubicBezTo>
                    <a:pt x="4346" y="9359"/>
                    <a:pt x="4620" y="9573"/>
                    <a:pt x="4691" y="9871"/>
                  </a:cubicBezTo>
                  <a:lnTo>
                    <a:pt x="3382" y="9871"/>
                  </a:lnTo>
                  <a:cubicBezTo>
                    <a:pt x="3453" y="9573"/>
                    <a:pt x="3727" y="9359"/>
                    <a:pt x="4036" y="9359"/>
                  </a:cubicBezTo>
                  <a:close/>
                  <a:moveTo>
                    <a:pt x="10359" y="9359"/>
                  </a:moveTo>
                  <a:cubicBezTo>
                    <a:pt x="10728" y="9359"/>
                    <a:pt x="11025" y="9657"/>
                    <a:pt x="11025" y="10026"/>
                  </a:cubicBezTo>
                  <a:cubicBezTo>
                    <a:pt x="11025" y="10597"/>
                    <a:pt x="10585" y="11038"/>
                    <a:pt x="10037" y="11038"/>
                  </a:cubicBezTo>
                  <a:lnTo>
                    <a:pt x="4584" y="11038"/>
                  </a:lnTo>
                  <a:cubicBezTo>
                    <a:pt x="4870" y="10788"/>
                    <a:pt x="5037" y="10431"/>
                    <a:pt x="5037" y="10026"/>
                  </a:cubicBezTo>
                  <a:cubicBezTo>
                    <a:pt x="5037" y="9776"/>
                    <a:pt x="4929" y="9538"/>
                    <a:pt x="4775" y="9359"/>
                  </a:cubicBezTo>
                  <a:close/>
                  <a:moveTo>
                    <a:pt x="1346" y="1"/>
                  </a:moveTo>
                  <a:cubicBezTo>
                    <a:pt x="596" y="1"/>
                    <a:pt x="0" y="596"/>
                    <a:pt x="0" y="1334"/>
                  </a:cubicBezTo>
                  <a:cubicBezTo>
                    <a:pt x="0" y="1906"/>
                    <a:pt x="465" y="2346"/>
                    <a:pt x="1012" y="2346"/>
                  </a:cubicBezTo>
                  <a:lnTo>
                    <a:pt x="2358" y="2346"/>
                  </a:lnTo>
                  <a:lnTo>
                    <a:pt x="2358" y="7514"/>
                  </a:lnTo>
                  <a:cubicBezTo>
                    <a:pt x="2358" y="7609"/>
                    <a:pt x="2429" y="7680"/>
                    <a:pt x="2512" y="7680"/>
                  </a:cubicBezTo>
                  <a:cubicBezTo>
                    <a:pt x="2608" y="7680"/>
                    <a:pt x="2679" y="7609"/>
                    <a:pt x="2679" y="7514"/>
                  </a:cubicBezTo>
                  <a:lnTo>
                    <a:pt x="2679" y="1334"/>
                  </a:lnTo>
                  <a:cubicBezTo>
                    <a:pt x="2679" y="929"/>
                    <a:pt x="2501" y="572"/>
                    <a:pt x="2239" y="322"/>
                  </a:cubicBezTo>
                  <a:lnTo>
                    <a:pt x="7680" y="322"/>
                  </a:lnTo>
                  <a:cubicBezTo>
                    <a:pt x="8227" y="322"/>
                    <a:pt x="8680" y="775"/>
                    <a:pt x="8680" y="1334"/>
                  </a:cubicBezTo>
                  <a:lnTo>
                    <a:pt x="8680" y="2870"/>
                  </a:lnTo>
                  <a:cubicBezTo>
                    <a:pt x="8192" y="3108"/>
                    <a:pt x="7739" y="3430"/>
                    <a:pt x="7358" y="3811"/>
                  </a:cubicBezTo>
                  <a:cubicBezTo>
                    <a:pt x="6549" y="4608"/>
                    <a:pt x="6537" y="5192"/>
                    <a:pt x="6525" y="6144"/>
                  </a:cubicBezTo>
                  <a:lnTo>
                    <a:pt x="6525" y="6394"/>
                  </a:lnTo>
                  <a:cubicBezTo>
                    <a:pt x="6132" y="6859"/>
                    <a:pt x="5811" y="7347"/>
                    <a:pt x="5513" y="7847"/>
                  </a:cubicBezTo>
                  <a:cubicBezTo>
                    <a:pt x="5465" y="7907"/>
                    <a:pt x="5477" y="7990"/>
                    <a:pt x="5537" y="8049"/>
                  </a:cubicBezTo>
                  <a:cubicBezTo>
                    <a:pt x="5572" y="8085"/>
                    <a:pt x="5608" y="8097"/>
                    <a:pt x="5656" y="8097"/>
                  </a:cubicBezTo>
                  <a:cubicBezTo>
                    <a:pt x="5691" y="8097"/>
                    <a:pt x="5715" y="8097"/>
                    <a:pt x="5751" y="8061"/>
                  </a:cubicBezTo>
                  <a:cubicBezTo>
                    <a:pt x="6251" y="7776"/>
                    <a:pt x="6727" y="7442"/>
                    <a:pt x="7192" y="7049"/>
                  </a:cubicBezTo>
                  <a:lnTo>
                    <a:pt x="7442" y="7049"/>
                  </a:lnTo>
                  <a:cubicBezTo>
                    <a:pt x="7930" y="7037"/>
                    <a:pt x="8323" y="7037"/>
                    <a:pt x="8692" y="6918"/>
                  </a:cubicBezTo>
                  <a:lnTo>
                    <a:pt x="8692" y="9002"/>
                  </a:lnTo>
                  <a:lnTo>
                    <a:pt x="4036" y="9002"/>
                  </a:lnTo>
                  <a:cubicBezTo>
                    <a:pt x="3465" y="9002"/>
                    <a:pt x="3024" y="9466"/>
                    <a:pt x="3024" y="10014"/>
                  </a:cubicBezTo>
                  <a:cubicBezTo>
                    <a:pt x="3024" y="10097"/>
                    <a:pt x="3096" y="10181"/>
                    <a:pt x="3191" y="10181"/>
                  </a:cubicBezTo>
                  <a:lnTo>
                    <a:pt x="4691" y="10181"/>
                  </a:lnTo>
                  <a:cubicBezTo>
                    <a:pt x="4620" y="10657"/>
                    <a:pt x="4203" y="11014"/>
                    <a:pt x="3691" y="11014"/>
                  </a:cubicBezTo>
                  <a:cubicBezTo>
                    <a:pt x="3144" y="11014"/>
                    <a:pt x="2679" y="10562"/>
                    <a:pt x="2679" y="10002"/>
                  </a:cubicBezTo>
                  <a:lnTo>
                    <a:pt x="2679" y="8168"/>
                  </a:lnTo>
                  <a:cubicBezTo>
                    <a:pt x="2679" y="8085"/>
                    <a:pt x="2608" y="8002"/>
                    <a:pt x="2512" y="8002"/>
                  </a:cubicBezTo>
                  <a:cubicBezTo>
                    <a:pt x="2429" y="8002"/>
                    <a:pt x="2358" y="8085"/>
                    <a:pt x="2358" y="8168"/>
                  </a:cubicBezTo>
                  <a:lnTo>
                    <a:pt x="2358" y="10002"/>
                  </a:lnTo>
                  <a:cubicBezTo>
                    <a:pt x="2358" y="10740"/>
                    <a:pt x="2953" y="11335"/>
                    <a:pt x="3691" y="11335"/>
                  </a:cubicBezTo>
                  <a:lnTo>
                    <a:pt x="10013" y="11335"/>
                  </a:lnTo>
                  <a:cubicBezTo>
                    <a:pt x="10764" y="11335"/>
                    <a:pt x="11359" y="10740"/>
                    <a:pt x="11359" y="10002"/>
                  </a:cubicBezTo>
                  <a:cubicBezTo>
                    <a:pt x="11371" y="9478"/>
                    <a:pt x="10930" y="9038"/>
                    <a:pt x="10359" y="9038"/>
                  </a:cubicBezTo>
                  <a:lnTo>
                    <a:pt x="9025" y="9038"/>
                  </a:lnTo>
                  <a:lnTo>
                    <a:pt x="9025" y="6811"/>
                  </a:lnTo>
                  <a:cubicBezTo>
                    <a:pt x="9263" y="6692"/>
                    <a:pt x="9513" y="6513"/>
                    <a:pt x="9775" y="6252"/>
                  </a:cubicBezTo>
                  <a:cubicBezTo>
                    <a:pt x="10013" y="6013"/>
                    <a:pt x="10228" y="5763"/>
                    <a:pt x="10406" y="5478"/>
                  </a:cubicBezTo>
                  <a:cubicBezTo>
                    <a:pt x="10430" y="5430"/>
                    <a:pt x="10430" y="5370"/>
                    <a:pt x="10418" y="5311"/>
                  </a:cubicBezTo>
                  <a:cubicBezTo>
                    <a:pt x="10394" y="5251"/>
                    <a:pt x="10347" y="5228"/>
                    <a:pt x="10299" y="5204"/>
                  </a:cubicBezTo>
                  <a:lnTo>
                    <a:pt x="9894" y="5132"/>
                  </a:lnTo>
                  <a:cubicBezTo>
                    <a:pt x="10728" y="4489"/>
                    <a:pt x="11264" y="3525"/>
                    <a:pt x="11323" y="2465"/>
                  </a:cubicBezTo>
                  <a:lnTo>
                    <a:pt x="11323" y="2453"/>
                  </a:lnTo>
                  <a:cubicBezTo>
                    <a:pt x="11323" y="2406"/>
                    <a:pt x="11311" y="2358"/>
                    <a:pt x="11287" y="2322"/>
                  </a:cubicBezTo>
                  <a:cubicBezTo>
                    <a:pt x="11252" y="2287"/>
                    <a:pt x="11204" y="2275"/>
                    <a:pt x="11145" y="2275"/>
                  </a:cubicBezTo>
                  <a:cubicBezTo>
                    <a:pt x="10764" y="2311"/>
                    <a:pt x="10394" y="2346"/>
                    <a:pt x="10037" y="2430"/>
                  </a:cubicBezTo>
                  <a:cubicBezTo>
                    <a:pt x="9942" y="2442"/>
                    <a:pt x="9882" y="2525"/>
                    <a:pt x="9894" y="2620"/>
                  </a:cubicBezTo>
                  <a:cubicBezTo>
                    <a:pt x="9916" y="2696"/>
                    <a:pt x="9988" y="2753"/>
                    <a:pt x="10073" y="2753"/>
                  </a:cubicBezTo>
                  <a:cubicBezTo>
                    <a:pt x="10080" y="2753"/>
                    <a:pt x="10089" y="2752"/>
                    <a:pt x="10097" y="2751"/>
                  </a:cubicBezTo>
                  <a:cubicBezTo>
                    <a:pt x="10371" y="2692"/>
                    <a:pt x="10656" y="2644"/>
                    <a:pt x="10966" y="2620"/>
                  </a:cubicBezTo>
                  <a:lnTo>
                    <a:pt x="10966" y="2620"/>
                  </a:lnTo>
                  <a:cubicBezTo>
                    <a:pt x="10847" y="3632"/>
                    <a:pt x="10275" y="4537"/>
                    <a:pt x="9382" y="5073"/>
                  </a:cubicBezTo>
                  <a:lnTo>
                    <a:pt x="9359" y="5085"/>
                  </a:lnTo>
                  <a:cubicBezTo>
                    <a:pt x="9299" y="5120"/>
                    <a:pt x="9275" y="5192"/>
                    <a:pt x="9287" y="5263"/>
                  </a:cubicBezTo>
                  <a:cubicBezTo>
                    <a:pt x="9299" y="5347"/>
                    <a:pt x="9359" y="5382"/>
                    <a:pt x="9418" y="5406"/>
                  </a:cubicBezTo>
                  <a:lnTo>
                    <a:pt x="9978" y="5490"/>
                  </a:lnTo>
                  <a:cubicBezTo>
                    <a:pt x="9835" y="5668"/>
                    <a:pt x="9692" y="5847"/>
                    <a:pt x="9525" y="6002"/>
                  </a:cubicBezTo>
                  <a:cubicBezTo>
                    <a:pt x="8870" y="6656"/>
                    <a:pt x="8406" y="6716"/>
                    <a:pt x="7573" y="6728"/>
                  </a:cubicBezTo>
                  <a:cubicBezTo>
                    <a:pt x="7727" y="6597"/>
                    <a:pt x="7870" y="6454"/>
                    <a:pt x="8013" y="6311"/>
                  </a:cubicBezTo>
                  <a:cubicBezTo>
                    <a:pt x="8728" y="5597"/>
                    <a:pt x="9299" y="4835"/>
                    <a:pt x="9775" y="4037"/>
                  </a:cubicBezTo>
                  <a:cubicBezTo>
                    <a:pt x="9823" y="3977"/>
                    <a:pt x="9811" y="3882"/>
                    <a:pt x="9751" y="3823"/>
                  </a:cubicBezTo>
                  <a:cubicBezTo>
                    <a:pt x="9718" y="3789"/>
                    <a:pt x="9681" y="3774"/>
                    <a:pt x="9639" y="3774"/>
                  </a:cubicBezTo>
                  <a:cubicBezTo>
                    <a:pt x="9608" y="3774"/>
                    <a:pt x="9574" y="3783"/>
                    <a:pt x="9537" y="3799"/>
                  </a:cubicBezTo>
                  <a:cubicBezTo>
                    <a:pt x="8739" y="4251"/>
                    <a:pt x="7966" y="4847"/>
                    <a:pt x="7263" y="5561"/>
                  </a:cubicBezTo>
                  <a:cubicBezTo>
                    <a:pt x="7120" y="5716"/>
                    <a:pt x="6977" y="5847"/>
                    <a:pt x="6846" y="6002"/>
                  </a:cubicBezTo>
                  <a:cubicBezTo>
                    <a:pt x="6882" y="5168"/>
                    <a:pt x="6918" y="4704"/>
                    <a:pt x="7573" y="4049"/>
                  </a:cubicBezTo>
                  <a:cubicBezTo>
                    <a:pt x="8085" y="3537"/>
                    <a:pt x="8728" y="3156"/>
                    <a:pt x="9454" y="2906"/>
                  </a:cubicBezTo>
                  <a:cubicBezTo>
                    <a:pt x="9537" y="2870"/>
                    <a:pt x="9585" y="2787"/>
                    <a:pt x="9561" y="2692"/>
                  </a:cubicBezTo>
                  <a:cubicBezTo>
                    <a:pt x="9531" y="2623"/>
                    <a:pt x="9470" y="2578"/>
                    <a:pt x="9395" y="2578"/>
                  </a:cubicBezTo>
                  <a:cubicBezTo>
                    <a:pt x="9379" y="2578"/>
                    <a:pt x="9363" y="2580"/>
                    <a:pt x="9347" y="2584"/>
                  </a:cubicBezTo>
                  <a:cubicBezTo>
                    <a:pt x="9228" y="2632"/>
                    <a:pt x="9109" y="2680"/>
                    <a:pt x="9001" y="2715"/>
                  </a:cubicBezTo>
                  <a:lnTo>
                    <a:pt x="9001" y="1334"/>
                  </a:lnTo>
                  <a:cubicBezTo>
                    <a:pt x="9001" y="596"/>
                    <a:pt x="8406" y="1"/>
                    <a:pt x="76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10"/>
            <p:cNvSpPr/>
            <p:nvPr/>
          </p:nvSpPr>
          <p:spPr>
            <a:xfrm>
              <a:off x="3618450" y="3879112"/>
              <a:ext cx="157045" cy="24688"/>
            </a:xfrm>
            <a:custGeom>
              <a:rect b="b" l="l" r="r" t="t"/>
              <a:pathLst>
                <a:path extrusionOk="0" h="775" w="493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55" y="334"/>
                  </a:cubicBezTo>
                  <a:cubicBezTo>
                    <a:pt x="322" y="334"/>
                    <a:pt x="381" y="405"/>
                    <a:pt x="500" y="512"/>
                  </a:cubicBezTo>
                  <a:cubicBezTo>
                    <a:pt x="619" y="631"/>
                    <a:pt x="786" y="774"/>
                    <a:pt x="1084" y="774"/>
                  </a:cubicBezTo>
                  <a:cubicBezTo>
                    <a:pt x="1381" y="774"/>
                    <a:pt x="1524" y="631"/>
                    <a:pt x="1667" y="512"/>
                  </a:cubicBezTo>
                  <a:cubicBezTo>
                    <a:pt x="1762" y="405"/>
                    <a:pt x="1846" y="334"/>
                    <a:pt x="2000" y="334"/>
                  </a:cubicBezTo>
                  <a:cubicBezTo>
                    <a:pt x="2167" y="334"/>
                    <a:pt x="2227" y="405"/>
                    <a:pt x="2346" y="512"/>
                  </a:cubicBezTo>
                  <a:cubicBezTo>
                    <a:pt x="2465" y="631"/>
                    <a:pt x="2631" y="774"/>
                    <a:pt x="2929" y="774"/>
                  </a:cubicBezTo>
                  <a:cubicBezTo>
                    <a:pt x="3227" y="774"/>
                    <a:pt x="3370" y="631"/>
                    <a:pt x="3501" y="512"/>
                  </a:cubicBezTo>
                  <a:cubicBezTo>
                    <a:pt x="3608" y="405"/>
                    <a:pt x="3679" y="334"/>
                    <a:pt x="3846" y="334"/>
                  </a:cubicBezTo>
                  <a:cubicBezTo>
                    <a:pt x="4013" y="334"/>
                    <a:pt x="4072" y="405"/>
                    <a:pt x="4191" y="512"/>
                  </a:cubicBezTo>
                  <a:cubicBezTo>
                    <a:pt x="4310" y="631"/>
                    <a:pt x="4477" y="774"/>
                    <a:pt x="4775" y="774"/>
                  </a:cubicBezTo>
                  <a:cubicBezTo>
                    <a:pt x="4858" y="774"/>
                    <a:pt x="4929" y="703"/>
                    <a:pt x="4929" y="607"/>
                  </a:cubicBezTo>
                  <a:cubicBezTo>
                    <a:pt x="4929" y="524"/>
                    <a:pt x="4858" y="453"/>
                    <a:pt x="4775" y="453"/>
                  </a:cubicBezTo>
                  <a:cubicBezTo>
                    <a:pt x="4608" y="453"/>
                    <a:pt x="4548" y="369"/>
                    <a:pt x="4429" y="274"/>
                  </a:cubicBezTo>
                  <a:cubicBezTo>
                    <a:pt x="4310" y="155"/>
                    <a:pt x="4144" y="0"/>
                    <a:pt x="3846" y="0"/>
                  </a:cubicBezTo>
                  <a:cubicBezTo>
                    <a:pt x="3548" y="0"/>
                    <a:pt x="3405" y="155"/>
                    <a:pt x="3263" y="274"/>
                  </a:cubicBezTo>
                  <a:cubicBezTo>
                    <a:pt x="3167" y="369"/>
                    <a:pt x="3084" y="453"/>
                    <a:pt x="2929" y="453"/>
                  </a:cubicBezTo>
                  <a:cubicBezTo>
                    <a:pt x="2762" y="453"/>
                    <a:pt x="2703" y="369"/>
                    <a:pt x="2584" y="274"/>
                  </a:cubicBezTo>
                  <a:cubicBezTo>
                    <a:pt x="2465" y="155"/>
                    <a:pt x="2298" y="0"/>
                    <a:pt x="2000" y="0"/>
                  </a:cubicBezTo>
                  <a:cubicBezTo>
                    <a:pt x="1703" y="0"/>
                    <a:pt x="1560" y="155"/>
                    <a:pt x="1417" y="274"/>
                  </a:cubicBezTo>
                  <a:cubicBezTo>
                    <a:pt x="1322" y="369"/>
                    <a:pt x="1238" y="453"/>
                    <a:pt x="1084" y="453"/>
                  </a:cubicBezTo>
                  <a:cubicBezTo>
                    <a:pt x="917" y="453"/>
                    <a:pt x="857" y="369"/>
                    <a:pt x="738" y="274"/>
                  </a:cubicBezTo>
                  <a:cubicBezTo>
                    <a:pt x="619" y="155"/>
                    <a:pt x="453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10"/>
            <p:cNvSpPr/>
            <p:nvPr/>
          </p:nvSpPr>
          <p:spPr>
            <a:xfrm>
              <a:off x="3618450" y="3921192"/>
              <a:ext cx="127834" cy="24688"/>
            </a:xfrm>
            <a:custGeom>
              <a:rect b="b" l="l" r="r" t="t"/>
              <a:pathLst>
                <a:path extrusionOk="0" h="775" w="4013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322" y="334"/>
                    <a:pt x="381" y="406"/>
                    <a:pt x="500" y="513"/>
                  </a:cubicBezTo>
                  <a:cubicBezTo>
                    <a:pt x="619" y="632"/>
                    <a:pt x="786" y="775"/>
                    <a:pt x="1084" y="775"/>
                  </a:cubicBezTo>
                  <a:cubicBezTo>
                    <a:pt x="1381" y="775"/>
                    <a:pt x="1524" y="632"/>
                    <a:pt x="1667" y="513"/>
                  </a:cubicBezTo>
                  <a:cubicBezTo>
                    <a:pt x="1762" y="406"/>
                    <a:pt x="1846" y="334"/>
                    <a:pt x="2000" y="334"/>
                  </a:cubicBezTo>
                  <a:cubicBezTo>
                    <a:pt x="2167" y="334"/>
                    <a:pt x="2227" y="406"/>
                    <a:pt x="2346" y="513"/>
                  </a:cubicBezTo>
                  <a:cubicBezTo>
                    <a:pt x="2465" y="632"/>
                    <a:pt x="2631" y="775"/>
                    <a:pt x="2929" y="775"/>
                  </a:cubicBezTo>
                  <a:cubicBezTo>
                    <a:pt x="3227" y="775"/>
                    <a:pt x="3370" y="632"/>
                    <a:pt x="3501" y="513"/>
                  </a:cubicBezTo>
                  <a:cubicBezTo>
                    <a:pt x="3608" y="406"/>
                    <a:pt x="3679" y="334"/>
                    <a:pt x="3846" y="334"/>
                  </a:cubicBezTo>
                  <a:cubicBezTo>
                    <a:pt x="3941" y="334"/>
                    <a:pt x="4013" y="263"/>
                    <a:pt x="4013" y="167"/>
                  </a:cubicBezTo>
                  <a:cubicBezTo>
                    <a:pt x="4013" y="84"/>
                    <a:pt x="3941" y="1"/>
                    <a:pt x="3846" y="1"/>
                  </a:cubicBezTo>
                  <a:cubicBezTo>
                    <a:pt x="3548" y="1"/>
                    <a:pt x="3405" y="156"/>
                    <a:pt x="3263" y="275"/>
                  </a:cubicBezTo>
                  <a:cubicBezTo>
                    <a:pt x="3167" y="382"/>
                    <a:pt x="3084" y="453"/>
                    <a:pt x="2929" y="453"/>
                  </a:cubicBezTo>
                  <a:cubicBezTo>
                    <a:pt x="2762" y="453"/>
                    <a:pt x="2703" y="382"/>
                    <a:pt x="2584" y="275"/>
                  </a:cubicBezTo>
                  <a:cubicBezTo>
                    <a:pt x="2465" y="156"/>
                    <a:pt x="2298" y="1"/>
                    <a:pt x="2000" y="1"/>
                  </a:cubicBezTo>
                  <a:cubicBezTo>
                    <a:pt x="1703" y="1"/>
                    <a:pt x="1560" y="156"/>
                    <a:pt x="1417" y="275"/>
                  </a:cubicBezTo>
                  <a:cubicBezTo>
                    <a:pt x="1322" y="382"/>
                    <a:pt x="1238" y="453"/>
                    <a:pt x="1084" y="453"/>
                  </a:cubicBezTo>
                  <a:cubicBezTo>
                    <a:pt x="917" y="453"/>
                    <a:pt x="857" y="382"/>
                    <a:pt x="738" y="275"/>
                  </a:cubicBezTo>
                  <a:cubicBezTo>
                    <a:pt x="619" y="156"/>
                    <a:pt x="453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10"/>
            <p:cNvSpPr/>
            <p:nvPr/>
          </p:nvSpPr>
          <p:spPr>
            <a:xfrm>
              <a:off x="3617304" y="3962922"/>
              <a:ext cx="98655" cy="24688"/>
            </a:xfrm>
            <a:custGeom>
              <a:rect b="b" l="l" r="r" t="t"/>
              <a:pathLst>
                <a:path extrusionOk="0" h="775" w="3097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334" y="334"/>
                    <a:pt x="393" y="405"/>
                    <a:pt x="512" y="512"/>
                  </a:cubicBezTo>
                  <a:cubicBezTo>
                    <a:pt x="632" y="632"/>
                    <a:pt x="786" y="774"/>
                    <a:pt x="1084" y="774"/>
                  </a:cubicBezTo>
                  <a:cubicBezTo>
                    <a:pt x="1382" y="774"/>
                    <a:pt x="1536" y="632"/>
                    <a:pt x="1667" y="512"/>
                  </a:cubicBezTo>
                  <a:cubicBezTo>
                    <a:pt x="1775" y="405"/>
                    <a:pt x="1846" y="334"/>
                    <a:pt x="2013" y="334"/>
                  </a:cubicBezTo>
                  <a:cubicBezTo>
                    <a:pt x="2179" y="334"/>
                    <a:pt x="2239" y="405"/>
                    <a:pt x="2358" y="512"/>
                  </a:cubicBezTo>
                  <a:cubicBezTo>
                    <a:pt x="2477" y="632"/>
                    <a:pt x="2632" y="774"/>
                    <a:pt x="2929" y="774"/>
                  </a:cubicBezTo>
                  <a:cubicBezTo>
                    <a:pt x="3025" y="774"/>
                    <a:pt x="3096" y="703"/>
                    <a:pt x="3096" y="620"/>
                  </a:cubicBezTo>
                  <a:cubicBezTo>
                    <a:pt x="3096" y="524"/>
                    <a:pt x="3025" y="453"/>
                    <a:pt x="2929" y="453"/>
                  </a:cubicBezTo>
                  <a:cubicBezTo>
                    <a:pt x="2775" y="441"/>
                    <a:pt x="2691" y="381"/>
                    <a:pt x="2596" y="274"/>
                  </a:cubicBezTo>
                  <a:cubicBezTo>
                    <a:pt x="2477" y="155"/>
                    <a:pt x="2310" y="0"/>
                    <a:pt x="2013" y="0"/>
                  </a:cubicBezTo>
                  <a:cubicBezTo>
                    <a:pt x="1715" y="0"/>
                    <a:pt x="1560" y="155"/>
                    <a:pt x="1429" y="274"/>
                  </a:cubicBezTo>
                  <a:cubicBezTo>
                    <a:pt x="1322" y="381"/>
                    <a:pt x="1251" y="453"/>
                    <a:pt x="1084" y="453"/>
                  </a:cubicBezTo>
                  <a:cubicBezTo>
                    <a:pt x="929" y="453"/>
                    <a:pt x="870" y="381"/>
                    <a:pt x="751" y="274"/>
                  </a:cubicBezTo>
                  <a:cubicBezTo>
                    <a:pt x="632" y="155"/>
                    <a:pt x="465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110"/>
          <p:cNvGrpSpPr/>
          <p:nvPr/>
        </p:nvGrpSpPr>
        <p:grpSpPr>
          <a:xfrm>
            <a:off x="486454" y="76245"/>
            <a:ext cx="952403" cy="1520052"/>
            <a:chOff x="4054103" y="2430191"/>
            <a:chExt cx="218687" cy="349052"/>
          </a:xfrm>
        </p:grpSpPr>
        <p:sp>
          <p:nvSpPr>
            <p:cNvPr id="834" name="Google Shape;834;p110"/>
            <p:cNvSpPr/>
            <p:nvPr/>
          </p:nvSpPr>
          <p:spPr>
            <a:xfrm>
              <a:off x="4054103" y="2430191"/>
              <a:ext cx="218687" cy="349052"/>
            </a:xfrm>
            <a:custGeom>
              <a:rect b="b" l="l" r="r" t="t"/>
              <a:pathLst>
                <a:path extrusionOk="0" h="10967" w="6871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10"/>
            <p:cNvSpPr/>
            <p:nvPr/>
          </p:nvSpPr>
          <p:spPr>
            <a:xfrm>
              <a:off x="4091595" y="2517716"/>
              <a:ext cx="142524" cy="103503"/>
            </a:xfrm>
            <a:custGeom>
              <a:rect b="b" l="l" r="r" t="t"/>
              <a:pathLst>
                <a:path extrusionOk="0" h="3252" w="4478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11"/>
          <p:cNvSpPr txBox="1"/>
          <p:nvPr>
            <p:ph type="title"/>
          </p:nvPr>
        </p:nvSpPr>
        <p:spPr>
          <a:xfrm>
            <a:off x="713250" y="1358538"/>
            <a:ext cx="77175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841" name="Google Shape;841;p111"/>
          <p:cNvSpPr txBox="1"/>
          <p:nvPr>
            <p:ph idx="2" type="subTitle"/>
          </p:nvPr>
        </p:nvSpPr>
        <p:spPr>
          <a:xfrm>
            <a:off x="3069175" y="2528925"/>
            <a:ext cx="3007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accent5"/>
                </a:solidFill>
              </a:rPr>
              <a:t>Do you have any question?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42" name="Google Shape;842;p111"/>
          <p:cNvSpPr/>
          <p:nvPr/>
        </p:nvSpPr>
        <p:spPr>
          <a:xfrm>
            <a:off x="2506000" y="3324275"/>
            <a:ext cx="4040400" cy="730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97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b="1" lang="en">
                <a:solidFill>
                  <a:schemeClr val="lt1"/>
                </a:solidFill>
              </a:rPr>
              <a:t>Table of contents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666" name="Google Shape;666;p97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67" name="Google Shape;667;p97"/>
          <p:cNvGrpSpPr/>
          <p:nvPr/>
        </p:nvGrpSpPr>
        <p:grpSpPr>
          <a:xfrm>
            <a:off x="1269295" y="979095"/>
            <a:ext cx="747349" cy="660509"/>
            <a:chOff x="3195213" y="2368808"/>
            <a:chExt cx="295325" cy="297125"/>
          </a:xfrm>
        </p:grpSpPr>
        <p:sp>
          <p:nvSpPr>
            <p:cNvPr id="668" name="Google Shape;668;p97"/>
            <p:cNvSpPr/>
            <p:nvPr/>
          </p:nvSpPr>
          <p:spPr>
            <a:xfrm>
              <a:off x="3312513" y="2401033"/>
              <a:ext cx="141125" cy="8950"/>
            </a:xfrm>
            <a:custGeom>
              <a:rect b="b" l="l" r="r" t="t"/>
              <a:pathLst>
                <a:path extrusionOk="0" h="358" w="5645">
                  <a:moveTo>
                    <a:pt x="167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62"/>
                    <a:pt x="72" y="357"/>
                    <a:pt x="167" y="357"/>
                  </a:cubicBezTo>
                  <a:lnTo>
                    <a:pt x="5478" y="357"/>
                  </a:lnTo>
                  <a:cubicBezTo>
                    <a:pt x="5549" y="357"/>
                    <a:pt x="5644" y="286"/>
                    <a:pt x="5644" y="191"/>
                  </a:cubicBezTo>
                  <a:cubicBezTo>
                    <a:pt x="5644" y="72"/>
                    <a:pt x="5597" y="0"/>
                    <a:pt x="547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97"/>
            <p:cNvSpPr/>
            <p:nvPr/>
          </p:nvSpPr>
          <p:spPr>
            <a:xfrm>
              <a:off x="3312513" y="2419483"/>
              <a:ext cx="141125" cy="8950"/>
            </a:xfrm>
            <a:custGeom>
              <a:rect b="b" l="l" r="r" t="t"/>
              <a:pathLst>
                <a:path extrusionOk="0" h="358" w="5645">
                  <a:moveTo>
                    <a:pt x="167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62"/>
                    <a:pt x="72" y="358"/>
                    <a:pt x="167" y="358"/>
                  </a:cubicBezTo>
                  <a:lnTo>
                    <a:pt x="5478" y="358"/>
                  </a:lnTo>
                  <a:cubicBezTo>
                    <a:pt x="5549" y="358"/>
                    <a:pt x="5644" y="286"/>
                    <a:pt x="5644" y="215"/>
                  </a:cubicBezTo>
                  <a:cubicBezTo>
                    <a:pt x="5644" y="96"/>
                    <a:pt x="5597" y="0"/>
                    <a:pt x="547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97"/>
            <p:cNvSpPr/>
            <p:nvPr/>
          </p:nvSpPr>
          <p:spPr>
            <a:xfrm>
              <a:off x="3195813" y="2368808"/>
              <a:ext cx="294125" cy="90575"/>
            </a:xfrm>
            <a:custGeom>
              <a:rect b="b" l="l" r="r" t="t"/>
              <a:pathLst>
                <a:path extrusionOk="0" h="3623" w="11765">
                  <a:moveTo>
                    <a:pt x="1858" y="384"/>
                  </a:moveTo>
                  <a:cubicBezTo>
                    <a:pt x="2668" y="384"/>
                    <a:pt x="3311" y="1051"/>
                    <a:pt x="3311" y="1837"/>
                  </a:cubicBezTo>
                  <a:cubicBezTo>
                    <a:pt x="3311" y="2647"/>
                    <a:pt x="2668" y="3313"/>
                    <a:pt x="1858" y="3313"/>
                  </a:cubicBezTo>
                  <a:cubicBezTo>
                    <a:pt x="1048" y="3313"/>
                    <a:pt x="405" y="2647"/>
                    <a:pt x="405" y="1837"/>
                  </a:cubicBezTo>
                  <a:cubicBezTo>
                    <a:pt x="405" y="1051"/>
                    <a:pt x="1048" y="384"/>
                    <a:pt x="1858" y="384"/>
                  </a:cubicBezTo>
                  <a:close/>
                  <a:moveTo>
                    <a:pt x="1836" y="1"/>
                  </a:moveTo>
                  <a:cubicBezTo>
                    <a:pt x="1804" y="1"/>
                    <a:pt x="1772" y="1"/>
                    <a:pt x="1739" y="3"/>
                  </a:cubicBezTo>
                  <a:cubicBezTo>
                    <a:pt x="810" y="27"/>
                    <a:pt x="72" y="765"/>
                    <a:pt x="1" y="1694"/>
                  </a:cubicBezTo>
                  <a:cubicBezTo>
                    <a:pt x="24" y="2789"/>
                    <a:pt x="810" y="3623"/>
                    <a:pt x="1858" y="3623"/>
                  </a:cubicBezTo>
                  <a:cubicBezTo>
                    <a:pt x="2287" y="3623"/>
                    <a:pt x="2644" y="3480"/>
                    <a:pt x="2930" y="3266"/>
                  </a:cubicBezTo>
                  <a:lnTo>
                    <a:pt x="8264" y="3266"/>
                  </a:lnTo>
                  <a:cubicBezTo>
                    <a:pt x="8359" y="3266"/>
                    <a:pt x="8431" y="3218"/>
                    <a:pt x="8431" y="3123"/>
                  </a:cubicBezTo>
                  <a:cubicBezTo>
                    <a:pt x="8431" y="3004"/>
                    <a:pt x="8383" y="2909"/>
                    <a:pt x="8264" y="2909"/>
                  </a:cubicBezTo>
                  <a:lnTo>
                    <a:pt x="3263" y="2909"/>
                  </a:lnTo>
                  <a:cubicBezTo>
                    <a:pt x="3501" y="2623"/>
                    <a:pt x="3620" y="2242"/>
                    <a:pt x="3620" y="1813"/>
                  </a:cubicBezTo>
                  <a:cubicBezTo>
                    <a:pt x="3620" y="1408"/>
                    <a:pt x="3477" y="1051"/>
                    <a:pt x="3263" y="718"/>
                  </a:cubicBezTo>
                  <a:lnTo>
                    <a:pt x="10193" y="718"/>
                  </a:lnTo>
                  <a:cubicBezTo>
                    <a:pt x="10550" y="718"/>
                    <a:pt x="10884" y="884"/>
                    <a:pt x="11098" y="1194"/>
                  </a:cubicBezTo>
                  <a:cubicBezTo>
                    <a:pt x="11360" y="1575"/>
                    <a:pt x="11360" y="2051"/>
                    <a:pt x="11098" y="2432"/>
                  </a:cubicBezTo>
                  <a:cubicBezTo>
                    <a:pt x="10884" y="2742"/>
                    <a:pt x="10550" y="2909"/>
                    <a:pt x="10193" y="2909"/>
                  </a:cubicBezTo>
                  <a:lnTo>
                    <a:pt x="9074" y="2909"/>
                  </a:lnTo>
                  <a:cubicBezTo>
                    <a:pt x="8979" y="2909"/>
                    <a:pt x="8883" y="2980"/>
                    <a:pt x="8883" y="3075"/>
                  </a:cubicBezTo>
                  <a:cubicBezTo>
                    <a:pt x="8883" y="3194"/>
                    <a:pt x="8931" y="3266"/>
                    <a:pt x="9074" y="3266"/>
                  </a:cubicBezTo>
                  <a:lnTo>
                    <a:pt x="10217" y="3266"/>
                  </a:lnTo>
                  <a:cubicBezTo>
                    <a:pt x="10693" y="3266"/>
                    <a:pt x="11146" y="3028"/>
                    <a:pt x="11408" y="2647"/>
                  </a:cubicBezTo>
                  <a:cubicBezTo>
                    <a:pt x="11765" y="2146"/>
                    <a:pt x="11765" y="1480"/>
                    <a:pt x="11408" y="980"/>
                  </a:cubicBezTo>
                  <a:cubicBezTo>
                    <a:pt x="11146" y="599"/>
                    <a:pt x="10693" y="360"/>
                    <a:pt x="10217" y="360"/>
                  </a:cubicBezTo>
                  <a:lnTo>
                    <a:pt x="2906" y="360"/>
                  </a:lnTo>
                  <a:cubicBezTo>
                    <a:pt x="2597" y="140"/>
                    <a:pt x="2247" y="1"/>
                    <a:pt x="18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97"/>
            <p:cNvSpPr/>
            <p:nvPr/>
          </p:nvSpPr>
          <p:spPr>
            <a:xfrm>
              <a:off x="3223788" y="2392083"/>
              <a:ext cx="36350" cy="42450"/>
            </a:xfrm>
            <a:custGeom>
              <a:rect b="b" l="l" r="r" t="t"/>
              <a:pathLst>
                <a:path extrusionOk="0" h="1698" w="1454">
                  <a:moveTo>
                    <a:pt x="739" y="620"/>
                  </a:moveTo>
                  <a:lnTo>
                    <a:pt x="882" y="1025"/>
                  </a:lnTo>
                  <a:lnTo>
                    <a:pt x="572" y="1025"/>
                  </a:lnTo>
                  <a:lnTo>
                    <a:pt x="739" y="620"/>
                  </a:lnTo>
                  <a:close/>
                  <a:moveTo>
                    <a:pt x="739" y="1"/>
                  </a:moveTo>
                  <a:cubicBezTo>
                    <a:pt x="644" y="1"/>
                    <a:pt x="596" y="49"/>
                    <a:pt x="549" y="120"/>
                  </a:cubicBezTo>
                  <a:lnTo>
                    <a:pt x="48" y="1454"/>
                  </a:lnTo>
                  <a:cubicBezTo>
                    <a:pt x="1" y="1573"/>
                    <a:pt x="48" y="1668"/>
                    <a:pt x="144" y="1692"/>
                  </a:cubicBezTo>
                  <a:lnTo>
                    <a:pt x="215" y="1692"/>
                  </a:lnTo>
                  <a:cubicBezTo>
                    <a:pt x="263" y="1692"/>
                    <a:pt x="358" y="1668"/>
                    <a:pt x="358" y="1573"/>
                  </a:cubicBezTo>
                  <a:lnTo>
                    <a:pt x="453" y="1358"/>
                  </a:lnTo>
                  <a:lnTo>
                    <a:pt x="1001" y="1358"/>
                  </a:lnTo>
                  <a:lnTo>
                    <a:pt x="1096" y="1573"/>
                  </a:lnTo>
                  <a:cubicBezTo>
                    <a:pt x="1116" y="1652"/>
                    <a:pt x="1185" y="1698"/>
                    <a:pt x="1262" y="1698"/>
                  </a:cubicBezTo>
                  <a:cubicBezTo>
                    <a:pt x="1278" y="1698"/>
                    <a:pt x="1294" y="1696"/>
                    <a:pt x="1311" y="1692"/>
                  </a:cubicBezTo>
                  <a:cubicBezTo>
                    <a:pt x="1406" y="1668"/>
                    <a:pt x="1454" y="1573"/>
                    <a:pt x="1430" y="1454"/>
                  </a:cubicBezTo>
                  <a:lnTo>
                    <a:pt x="906" y="120"/>
                  </a:lnTo>
                  <a:cubicBezTo>
                    <a:pt x="882" y="25"/>
                    <a:pt x="811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97"/>
            <p:cNvSpPr/>
            <p:nvPr/>
          </p:nvSpPr>
          <p:spPr>
            <a:xfrm>
              <a:off x="3312513" y="2504033"/>
              <a:ext cx="141125" cy="8950"/>
            </a:xfrm>
            <a:custGeom>
              <a:rect b="b" l="l" r="r" t="t"/>
              <a:pathLst>
                <a:path extrusionOk="0" h="358" w="5645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62"/>
                    <a:pt x="48" y="357"/>
                    <a:pt x="167" y="357"/>
                  </a:cubicBezTo>
                  <a:lnTo>
                    <a:pt x="5478" y="357"/>
                  </a:lnTo>
                  <a:cubicBezTo>
                    <a:pt x="5549" y="357"/>
                    <a:pt x="5644" y="310"/>
                    <a:pt x="5644" y="214"/>
                  </a:cubicBezTo>
                  <a:cubicBezTo>
                    <a:pt x="5644" y="95"/>
                    <a:pt x="5597" y="0"/>
                    <a:pt x="547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97"/>
            <p:cNvSpPr/>
            <p:nvPr/>
          </p:nvSpPr>
          <p:spPr>
            <a:xfrm>
              <a:off x="3312513" y="2523658"/>
              <a:ext cx="141125" cy="8975"/>
            </a:xfrm>
            <a:custGeom>
              <a:rect b="b" l="l" r="r" t="t"/>
              <a:pathLst>
                <a:path extrusionOk="0" h="359" w="5645">
                  <a:moveTo>
                    <a:pt x="167" y="1"/>
                  </a:moveTo>
                  <a:cubicBezTo>
                    <a:pt x="72" y="1"/>
                    <a:pt x="0" y="49"/>
                    <a:pt x="0" y="144"/>
                  </a:cubicBezTo>
                  <a:cubicBezTo>
                    <a:pt x="0" y="263"/>
                    <a:pt x="48" y="358"/>
                    <a:pt x="167" y="358"/>
                  </a:cubicBezTo>
                  <a:lnTo>
                    <a:pt x="5478" y="358"/>
                  </a:lnTo>
                  <a:cubicBezTo>
                    <a:pt x="5549" y="358"/>
                    <a:pt x="5644" y="287"/>
                    <a:pt x="5644" y="215"/>
                  </a:cubicBezTo>
                  <a:cubicBezTo>
                    <a:pt x="5644" y="96"/>
                    <a:pt x="5597" y="1"/>
                    <a:pt x="54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97"/>
            <p:cNvSpPr/>
            <p:nvPr/>
          </p:nvSpPr>
          <p:spPr>
            <a:xfrm>
              <a:off x="3195213" y="2472858"/>
              <a:ext cx="294150" cy="90125"/>
            </a:xfrm>
            <a:custGeom>
              <a:rect b="b" l="l" r="r" t="t"/>
              <a:pathLst>
                <a:path extrusionOk="0" h="3605" w="11766">
                  <a:moveTo>
                    <a:pt x="10241" y="723"/>
                  </a:moveTo>
                  <a:cubicBezTo>
                    <a:pt x="10598" y="723"/>
                    <a:pt x="10932" y="890"/>
                    <a:pt x="11146" y="1199"/>
                  </a:cubicBezTo>
                  <a:cubicBezTo>
                    <a:pt x="11408" y="1557"/>
                    <a:pt x="11408" y="2057"/>
                    <a:pt x="11146" y="2438"/>
                  </a:cubicBezTo>
                  <a:cubicBezTo>
                    <a:pt x="10932" y="2747"/>
                    <a:pt x="10598" y="2914"/>
                    <a:pt x="10241" y="2914"/>
                  </a:cubicBezTo>
                  <a:lnTo>
                    <a:pt x="3311" y="2914"/>
                  </a:lnTo>
                  <a:cubicBezTo>
                    <a:pt x="3549" y="2628"/>
                    <a:pt x="3668" y="2247"/>
                    <a:pt x="3668" y="1819"/>
                  </a:cubicBezTo>
                  <a:cubicBezTo>
                    <a:pt x="3668" y="1414"/>
                    <a:pt x="3525" y="1057"/>
                    <a:pt x="3311" y="723"/>
                  </a:cubicBezTo>
                  <a:close/>
                  <a:moveTo>
                    <a:pt x="1882" y="366"/>
                  </a:moveTo>
                  <a:cubicBezTo>
                    <a:pt x="2692" y="366"/>
                    <a:pt x="3335" y="1009"/>
                    <a:pt x="3335" y="1819"/>
                  </a:cubicBezTo>
                  <a:cubicBezTo>
                    <a:pt x="3335" y="2628"/>
                    <a:pt x="2692" y="3271"/>
                    <a:pt x="1882" y="3271"/>
                  </a:cubicBezTo>
                  <a:cubicBezTo>
                    <a:pt x="1072" y="3271"/>
                    <a:pt x="429" y="2628"/>
                    <a:pt x="429" y="1819"/>
                  </a:cubicBezTo>
                  <a:cubicBezTo>
                    <a:pt x="429" y="1009"/>
                    <a:pt x="1072" y="366"/>
                    <a:pt x="1882" y="366"/>
                  </a:cubicBezTo>
                  <a:close/>
                  <a:moveTo>
                    <a:pt x="1941" y="1"/>
                  </a:moveTo>
                  <a:cubicBezTo>
                    <a:pt x="1890" y="1"/>
                    <a:pt x="1839" y="3"/>
                    <a:pt x="1787" y="9"/>
                  </a:cubicBezTo>
                  <a:cubicBezTo>
                    <a:pt x="858" y="33"/>
                    <a:pt x="120" y="771"/>
                    <a:pt x="72" y="1700"/>
                  </a:cubicBezTo>
                  <a:cubicBezTo>
                    <a:pt x="1" y="2747"/>
                    <a:pt x="834" y="3605"/>
                    <a:pt x="1858" y="3605"/>
                  </a:cubicBezTo>
                  <a:cubicBezTo>
                    <a:pt x="2263" y="3605"/>
                    <a:pt x="2620" y="3462"/>
                    <a:pt x="2930" y="3247"/>
                  </a:cubicBezTo>
                  <a:lnTo>
                    <a:pt x="10217" y="3247"/>
                  </a:lnTo>
                  <a:cubicBezTo>
                    <a:pt x="10693" y="3247"/>
                    <a:pt x="11146" y="3009"/>
                    <a:pt x="11408" y="2628"/>
                  </a:cubicBezTo>
                  <a:cubicBezTo>
                    <a:pt x="11765" y="2104"/>
                    <a:pt x="11765" y="1461"/>
                    <a:pt x="11408" y="961"/>
                  </a:cubicBezTo>
                  <a:cubicBezTo>
                    <a:pt x="11170" y="604"/>
                    <a:pt x="10717" y="366"/>
                    <a:pt x="10241" y="366"/>
                  </a:cubicBezTo>
                  <a:lnTo>
                    <a:pt x="2954" y="366"/>
                  </a:lnTo>
                  <a:cubicBezTo>
                    <a:pt x="2659" y="155"/>
                    <a:pt x="2327" y="1"/>
                    <a:pt x="19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97"/>
            <p:cNvSpPr/>
            <p:nvPr/>
          </p:nvSpPr>
          <p:spPr>
            <a:xfrm>
              <a:off x="3227363" y="2496883"/>
              <a:ext cx="29800" cy="42875"/>
            </a:xfrm>
            <a:custGeom>
              <a:rect b="b" l="l" r="r" t="t"/>
              <a:pathLst>
                <a:path extrusionOk="0" h="1715" w="1192">
                  <a:moveTo>
                    <a:pt x="572" y="357"/>
                  </a:moveTo>
                  <a:cubicBezTo>
                    <a:pt x="620" y="357"/>
                    <a:pt x="691" y="381"/>
                    <a:pt x="715" y="477"/>
                  </a:cubicBezTo>
                  <a:cubicBezTo>
                    <a:pt x="739" y="548"/>
                    <a:pt x="668" y="643"/>
                    <a:pt x="572" y="643"/>
                  </a:cubicBezTo>
                  <a:lnTo>
                    <a:pt x="358" y="643"/>
                  </a:lnTo>
                  <a:lnTo>
                    <a:pt x="358" y="357"/>
                  </a:lnTo>
                  <a:close/>
                  <a:moveTo>
                    <a:pt x="668" y="977"/>
                  </a:moveTo>
                  <a:cubicBezTo>
                    <a:pt x="739" y="977"/>
                    <a:pt x="834" y="1048"/>
                    <a:pt x="858" y="1120"/>
                  </a:cubicBezTo>
                  <a:cubicBezTo>
                    <a:pt x="858" y="1239"/>
                    <a:pt x="739" y="1358"/>
                    <a:pt x="668" y="1358"/>
                  </a:cubicBezTo>
                  <a:lnTo>
                    <a:pt x="358" y="1358"/>
                  </a:lnTo>
                  <a:lnTo>
                    <a:pt x="358" y="977"/>
                  </a:lnTo>
                  <a:close/>
                  <a:moveTo>
                    <a:pt x="167" y="0"/>
                  </a:moveTo>
                  <a:cubicBezTo>
                    <a:pt x="96" y="0"/>
                    <a:pt x="1" y="96"/>
                    <a:pt x="1" y="167"/>
                  </a:cubicBezTo>
                  <a:lnTo>
                    <a:pt x="1" y="1548"/>
                  </a:lnTo>
                  <a:lnTo>
                    <a:pt x="1" y="1596"/>
                  </a:lnTo>
                  <a:cubicBezTo>
                    <a:pt x="25" y="1691"/>
                    <a:pt x="96" y="1715"/>
                    <a:pt x="167" y="1715"/>
                  </a:cubicBezTo>
                  <a:lnTo>
                    <a:pt x="668" y="1715"/>
                  </a:lnTo>
                  <a:cubicBezTo>
                    <a:pt x="953" y="1715"/>
                    <a:pt x="1191" y="1477"/>
                    <a:pt x="1191" y="1191"/>
                  </a:cubicBezTo>
                  <a:cubicBezTo>
                    <a:pt x="1191" y="1000"/>
                    <a:pt x="1096" y="858"/>
                    <a:pt x="977" y="739"/>
                  </a:cubicBezTo>
                  <a:cubicBezTo>
                    <a:pt x="1049" y="643"/>
                    <a:pt x="1072" y="524"/>
                    <a:pt x="1049" y="381"/>
                  </a:cubicBezTo>
                  <a:cubicBezTo>
                    <a:pt x="1025" y="143"/>
                    <a:pt x="810" y="0"/>
                    <a:pt x="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97"/>
            <p:cNvSpPr/>
            <p:nvPr/>
          </p:nvSpPr>
          <p:spPr>
            <a:xfrm>
              <a:off x="3312513" y="2608208"/>
              <a:ext cx="141125" cy="8950"/>
            </a:xfrm>
            <a:custGeom>
              <a:rect b="b" l="l" r="r" t="t"/>
              <a:pathLst>
                <a:path extrusionOk="0" h="358" w="5645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48" y="358"/>
                    <a:pt x="167" y="358"/>
                  </a:cubicBezTo>
                  <a:lnTo>
                    <a:pt x="5478" y="358"/>
                  </a:lnTo>
                  <a:cubicBezTo>
                    <a:pt x="5549" y="358"/>
                    <a:pt x="5644" y="310"/>
                    <a:pt x="5644" y="215"/>
                  </a:cubicBezTo>
                  <a:cubicBezTo>
                    <a:pt x="5644" y="96"/>
                    <a:pt x="5597" y="1"/>
                    <a:pt x="54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97"/>
            <p:cNvSpPr/>
            <p:nvPr/>
          </p:nvSpPr>
          <p:spPr>
            <a:xfrm>
              <a:off x="3312513" y="2627258"/>
              <a:ext cx="141125" cy="8375"/>
            </a:xfrm>
            <a:custGeom>
              <a:rect b="b" l="l" r="r" t="t"/>
              <a:pathLst>
                <a:path extrusionOk="0" h="335" w="5645">
                  <a:moveTo>
                    <a:pt x="167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63"/>
                    <a:pt x="48" y="334"/>
                    <a:pt x="167" y="334"/>
                  </a:cubicBezTo>
                  <a:lnTo>
                    <a:pt x="5478" y="334"/>
                  </a:lnTo>
                  <a:cubicBezTo>
                    <a:pt x="5549" y="334"/>
                    <a:pt x="5644" y="286"/>
                    <a:pt x="5644" y="191"/>
                  </a:cubicBezTo>
                  <a:cubicBezTo>
                    <a:pt x="5644" y="72"/>
                    <a:pt x="5597" y="1"/>
                    <a:pt x="54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97"/>
            <p:cNvSpPr/>
            <p:nvPr/>
          </p:nvSpPr>
          <p:spPr>
            <a:xfrm>
              <a:off x="3195813" y="2576658"/>
              <a:ext cx="294725" cy="89275"/>
            </a:xfrm>
            <a:custGeom>
              <a:rect b="b" l="l" r="r" t="t"/>
              <a:pathLst>
                <a:path extrusionOk="0" h="3571" w="11789">
                  <a:moveTo>
                    <a:pt x="10217" y="715"/>
                  </a:moveTo>
                  <a:cubicBezTo>
                    <a:pt x="10574" y="715"/>
                    <a:pt x="10908" y="882"/>
                    <a:pt x="11122" y="1191"/>
                  </a:cubicBezTo>
                  <a:cubicBezTo>
                    <a:pt x="11384" y="1548"/>
                    <a:pt x="11384" y="2048"/>
                    <a:pt x="11122" y="2429"/>
                  </a:cubicBezTo>
                  <a:cubicBezTo>
                    <a:pt x="10908" y="2739"/>
                    <a:pt x="10574" y="2906"/>
                    <a:pt x="10217" y="2906"/>
                  </a:cubicBezTo>
                  <a:lnTo>
                    <a:pt x="3287" y="2906"/>
                  </a:lnTo>
                  <a:cubicBezTo>
                    <a:pt x="3525" y="2620"/>
                    <a:pt x="3644" y="2215"/>
                    <a:pt x="3644" y="1810"/>
                  </a:cubicBezTo>
                  <a:cubicBezTo>
                    <a:pt x="3644" y="1382"/>
                    <a:pt x="3501" y="1024"/>
                    <a:pt x="3287" y="715"/>
                  </a:cubicBezTo>
                  <a:close/>
                  <a:moveTo>
                    <a:pt x="1858" y="0"/>
                  </a:moveTo>
                  <a:cubicBezTo>
                    <a:pt x="1596" y="0"/>
                    <a:pt x="1358" y="48"/>
                    <a:pt x="1120" y="167"/>
                  </a:cubicBezTo>
                  <a:cubicBezTo>
                    <a:pt x="1025" y="191"/>
                    <a:pt x="1001" y="286"/>
                    <a:pt x="1025" y="381"/>
                  </a:cubicBezTo>
                  <a:cubicBezTo>
                    <a:pt x="1042" y="470"/>
                    <a:pt x="1112" y="519"/>
                    <a:pt x="1186" y="519"/>
                  </a:cubicBezTo>
                  <a:cubicBezTo>
                    <a:pt x="1212" y="519"/>
                    <a:pt x="1238" y="513"/>
                    <a:pt x="1263" y="501"/>
                  </a:cubicBezTo>
                  <a:cubicBezTo>
                    <a:pt x="1429" y="405"/>
                    <a:pt x="1644" y="358"/>
                    <a:pt x="1882" y="358"/>
                  </a:cubicBezTo>
                  <a:cubicBezTo>
                    <a:pt x="2715" y="358"/>
                    <a:pt x="3382" y="1024"/>
                    <a:pt x="3335" y="1858"/>
                  </a:cubicBezTo>
                  <a:cubicBezTo>
                    <a:pt x="3311" y="2620"/>
                    <a:pt x="2715" y="3215"/>
                    <a:pt x="1977" y="3239"/>
                  </a:cubicBezTo>
                  <a:cubicBezTo>
                    <a:pt x="1962" y="3240"/>
                    <a:pt x="1947" y="3240"/>
                    <a:pt x="1932" y="3240"/>
                  </a:cubicBezTo>
                  <a:cubicBezTo>
                    <a:pt x="1119" y="3240"/>
                    <a:pt x="453" y="2605"/>
                    <a:pt x="453" y="1786"/>
                  </a:cubicBezTo>
                  <a:cubicBezTo>
                    <a:pt x="453" y="1477"/>
                    <a:pt x="548" y="1191"/>
                    <a:pt x="715" y="905"/>
                  </a:cubicBezTo>
                  <a:cubicBezTo>
                    <a:pt x="786" y="858"/>
                    <a:pt x="786" y="739"/>
                    <a:pt x="691" y="667"/>
                  </a:cubicBezTo>
                  <a:cubicBezTo>
                    <a:pt x="652" y="647"/>
                    <a:pt x="608" y="636"/>
                    <a:pt x="567" y="636"/>
                  </a:cubicBezTo>
                  <a:cubicBezTo>
                    <a:pt x="510" y="636"/>
                    <a:pt x="457" y="659"/>
                    <a:pt x="429" y="715"/>
                  </a:cubicBezTo>
                  <a:cubicBezTo>
                    <a:pt x="120" y="1120"/>
                    <a:pt x="1" y="1620"/>
                    <a:pt x="120" y="2168"/>
                  </a:cubicBezTo>
                  <a:cubicBezTo>
                    <a:pt x="286" y="2858"/>
                    <a:pt x="810" y="3382"/>
                    <a:pt x="1477" y="3525"/>
                  </a:cubicBezTo>
                  <a:cubicBezTo>
                    <a:pt x="1618" y="3555"/>
                    <a:pt x="1758" y="3570"/>
                    <a:pt x="1896" y="3570"/>
                  </a:cubicBezTo>
                  <a:cubicBezTo>
                    <a:pt x="2295" y="3570"/>
                    <a:pt x="2670" y="3445"/>
                    <a:pt x="2954" y="3215"/>
                  </a:cubicBezTo>
                  <a:lnTo>
                    <a:pt x="10241" y="3215"/>
                  </a:lnTo>
                  <a:cubicBezTo>
                    <a:pt x="10717" y="3215"/>
                    <a:pt x="11170" y="2977"/>
                    <a:pt x="11432" y="2572"/>
                  </a:cubicBezTo>
                  <a:cubicBezTo>
                    <a:pt x="11789" y="2072"/>
                    <a:pt x="11789" y="1429"/>
                    <a:pt x="11432" y="905"/>
                  </a:cubicBezTo>
                  <a:cubicBezTo>
                    <a:pt x="11146" y="572"/>
                    <a:pt x="10693" y="358"/>
                    <a:pt x="10217" y="358"/>
                  </a:cubicBezTo>
                  <a:lnTo>
                    <a:pt x="2930" y="358"/>
                  </a:lnTo>
                  <a:cubicBezTo>
                    <a:pt x="2620" y="119"/>
                    <a:pt x="2239" y="0"/>
                    <a:pt x="18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97"/>
            <p:cNvSpPr/>
            <p:nvPr/>
          </p:nvSpPr>
          <p:spPr>
            <a:xfrm>
              <a:off x="3223788" y="2600458"/>
              <a:ext cx="36350" cy="42900"/>
            </a:xfrm>
            <a:custGeom>
              <a:rect b="b" l="l" r="r" t="t"/>
              <a:pathLst>
                <a:path extrusionOk="0" h="1716" w="1454">
                  <a:moveTo>
                    <a:pt x="858" y="1"/>
                  </a:moveTo>
                  <a:cubicBezTo>
                    <a:pt x="382" y="1"/>
                    <a:pt x="1" y="382"/>
                    <a:pt x="1" y="858"/>
                  </a:cubicBezTo>
                  <a:cubicBezTo>
                    <a:pt x="1" y="1335"/>
                    <a:pt x="382" y="1716"/>
                    <a:pt x="858" y="1716"/>
                  </a:cubicBezTo>
                  <a:cubicBezTo>
                    <a:pt x="1049" y="1716"/>
                    <a:pt x="1215" y="1668"/>
                    <a:pt x="1334" y="1525"/>
                  </a:cubicBezTo>
                  <a:cubicBezTo>
                    <a:pt x="1358" y="1501"/>
                    <a:pt x="1406" y="1477"/>
                    <a:pt x="1406" y="1454"/>
                  </a:cubicBezTo>
                  <a:cubicBezTo>
                    <a:pt x="1454" y="1382"/>
                    <a:pt x="1454" y="1263"/>
                    <a:pt x="1358" y="1216"/>
                  </a:cubicBezTo>
                  <a:cubicBezTo>
                    <a:pt x="1336" y="1182"/>
                    <a:pt x="1299" y="1165"/>
                    <a:pt x="1258" y="1165"/>
                  </a:cubicBezTo>
                  <a:cubicBezTo>
                    <a:pt x="1210" y="1165"/>
                    <a:pt x="1158" y="1188"/>
                    <a:pt x="1120" y="1239"/>
                  </a:cubicBezTo>
                  <a:lnTo>
                    <a:pt x="1096" y="1263"/>
                  </a:lnTo>
                  <a:cubicBezTo>
                    <a:pt x="1025" y="1335"/>
                    <a:pt x="953" y="1358"/>
                    <a:pt x="834" y="1358"/>
                  </a:cubicBezTo>
                  <a:cubicBezTo>
                    <a:pt x="572" y="1358"/>
                    <a:pt x="310" y="1120"/>
                    <a:pt x="310" y="858"/>
                  </a:cubicBezTo>
                  <a:cubicBezTo>
                    <a:pt x="310" y="596"/>
                    <a:pt x="596" y="358"/>
                    <a:pt x="858" y="358"/>
                  </a:cubicBezTo>
                  <a:cubicBezTo>
                    <a:pt x="953" y="358"/>
                    <a:pt x="1073" y="382"/>
                    <a:pt x="1168" y="430"/>
                  </a:cubicBezTo>
                  <a:cubicBezTo>
                    <a:pt x="1196" y="458"/>
                    <a:pt x="1228" y="471"/>
                    <a:pt x="1260" y="471"/>
                  </a:cubicBezTo>
                  <a:cubicBezTo>
                    <a:pt x="1311" y="471"/>
                    <a:pt x="1363" y="440"/>
                    <a:pt x="1406" y="382"/>
                  </a:cubicBezTo>
                  <a:cubicBezTo>
                    <a:pt x="1454" y="287"/>
                    <a:pt x="1430" y="191"/>
                    <a:pt x="1334" y="144"/>
                  </a:cubicBezTo>
                  <a:cubicBezTo>
                    <a:pt x="1192" y="49"/>
                    <a:pt x="1049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0" name="Google Shape;680;p97"/>
          <p:cNvSpPr txBox="1"/>
          <p:nvPr/>
        </p:nvSpPr>
        <p:spPr>
          <a:xfrm>
            <a:off x="5690650" y="709950"/>
            <a:ext cx="2932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83838"/>
                </a:solidFill>
                <a:latin typeface="Didact Gothic"/>
                <a:ea typeface="Didact Gothic"/>
                <a:cs typeface="Didact Gothic"/>
                <a:sym typeface="Didact Gothic"/>
              </a:rPr>
              <a:t>Overview of Project and Recap</a:t>
            </a:r>
            <a:endParaRPr sz="1500">
              <a:solidFill>
                <a:srgbClr val="383838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81" name="Google Shape;681;p97"/>
          <p:cNvSpPr txBox="1"/>
          <p:nvPr/>
        </p:nvSpPr>
        <p:spPr>
          <a:xfrm>
            <a:off x="5690650" y="43440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83838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Quick Recap </a:t>
            </a:r>
            <a:endParaRPr b="1" sz="1900">
              <a:solidFill>
                <a:srgbClr val="383838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82" name="Google Shape;682;p97"/>
          <p:cNvSpPr txBox="1"/>
          <p:nvPr/>
        </p:nvSpPr>
        <p:spPr>
          <a:xfrm>
            <a:off x="5690650" y="127362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83838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Demo: Store/Admin</a:t>
            </a:r>
            <a:endParaRPr b="1" sz="1900">
              <a:solidFill>
                <a:srgbClr val="383838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83" name="Google Shape;683;p97"/>
          <p:cNvSpPr txBox="1"/>
          <p:nvPr/>
        </p:nvSpPr>
        <p:spPr>
          <a:xfrm>
            <a:off x="5690650" y="155309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83838"/>
                </a:solidFill>
                <a:latin typeface="Didact Gothic"/>
                <a:ea typeface="Didact Gothic"/>
                <a:cs typeface="Didact Gothic"/>
                <a:sym typeface="Didact Gothic"/>
              </a:rPr>
              <a:t>Management, Dashboard</a:t>
            </a:r>
            <a:endParaRPr sz="1500">
              <a:solidFill>
                <a:srgbClr val="383838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84" name="Google Shape;684;p97"/>
          <p:cNvSpPr txBox="1"/>
          <p:nvPr/>
        </p:nvSpPr>
        <p:spPr>
          <a:xfrm>
            <a:off x="4810771" y="55446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83838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01</a:t>
            </a:r>
            <a:endParaRPr b="1" sz="1900">
              <a:solidFill>
                <a:srgbClr val="383838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85" name="Google Shape;685;p97"/>
          <p:cNvSpPr txBox="1"/>
          <p:nvPr/>
        </p:nvSpPr>
        <p:spPr>
          <a:xfrm>
            <a:off x="4810771" y="142239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83838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02</a:t>
            </a:r>
            <a:endParaRPr b="1" sz="1900">
              <a:solidFill>
                <a:srgbClr val="383838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86" name="Google Shape;686;p97"/>
          <p:cNvSpPr txBox="1"/>
          <p:nvPr/>
        </p:nvSpPr>
        <p:spPr>
          <a:xfrm>
            <a:off x="5690650" y="215075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83838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Model Overview</a:t>
            </a:r>
            <a:endParaRPr b="1" sz="1900">
              <a:solidFill>
                <a:srgbClr val="383838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87" name="Google Shape;687;p97"/>
          <p:cNvSpPr txBox="1"/>
          <p:nvPr/>
        </p:nvSpPr>
        <p:spPr>
          <a:xfrm>
            <a:off x="5690650" y="24358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83838"/>
                </a:solidFill>
                <a:latin typeface="Didact Gothic"/>
                <a:ea typeface="Didact Gothic"/>
                <a:cs typeface="Didact Gothic"/>
                <a:sym typeface="Didact Gothic"/>
              </a:rPr>
              <a:t>Integration</a:t>
            </a:r>
            <a:endParaRPr sz="1500">
              <a:solidFill>
                <a:srgbClr val="383838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88" name="Google Shape;688;p97"/>
          <p:cNvSpPr txBox="1"/>
          <p:nvPr/>
        </p:nvSpPr>
        <p:spPr>
          <a:xfrm>
            <a:off x="5690650" y="294247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83838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Demo: Customer</a:t>
            </a:r>
            <a:endParaRPr b="1" sz="1900">
              <a:solidFill>
                <a:srgbClr val="383838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89" name="Google Shape;689;p97"/>
          <p:cNvSpPr txBox="1"/>
          <p:nvPr/>
        </p:nvSpPr>
        <p:spPr>
          <a:xfrm>
            <a:off x="5690650" y="322194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83838"/>
                </a:solidFill>
                <a:latin typeface="Didact Gothic"/>
                <a:ea typeface="Didact Gothic"/>
                <a:cs typeface="Didact Gothic"/>
                <a:sym typeface="Didact Gothic"/>
              </a:rPr>
              <a:t>Implementation and results</a:t>
            </a:r>
            <a:endParaRPr sz="1500">
              <a:solidFill>
                <a:srgbClr val="383838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90" name="Google Shape;690;p97"/>
          <p:cNvSpPr txBox="1"/>
          <p:nvPr/>
        </p:nvSpPr>
        <p:spPr>
          <a:xfrm>
            <a:off x="4810771" y="227081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83838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03</a:t>
            </a:r>
            <a:endParaRPr b="1" sz="1900">
              <a:solidFill>
                <a:srgbClr val="383838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91" name="Google Shape;691;p97"/>
          <p:cNvSpPr txBox="1"/>
          <p:nvPr/>
        </p:nvSpPr>
        <p:spPr>
          <a:xfrm>
            <a:off x="4810771" y="306254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83838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04</a:t>
            </a:r>
            <a:endParaRPr b="1" sz="1900">
              <a:solidFill>
                <a:srgbClr val="383838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92" name="Google Shape;692;p97"/>
          <p:cNvSpPr txBox="1"/>
          <p:nvPr/>
        </p:nvSpPr>
        <p:spPr>
          <a:xfrm>
            <a:off x="5690650" y="362827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83838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Conclusion</a:t>
            </a:r>
            <a:endParaRPr b="1" sz="1900">
              <a:solidFill>
                <a:srgbClr val="383838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93" name="Google Shape;693;p97"/>
          <p:cNvSpPr txBox="1"/>
          <p:nvPr/>
        </p:nvSpPr>
        <p:spPr>
          <a:xfrm>
            <a:off x="5690650" y="390774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83838"/>
                </a:solidFill>
                <a:latin typeface="Didact Gothic"/>
                <a:ea typeface="Didact Gothic"/>
                <a:cs typeface="Didact Gothic"/>
                <a:sym typeface="Didact Gothic"/>
              </a:rPr>
              <a:t>New Beginnings</a:t>
            </a:r>
            <a:endParaRPr sz="1500">
              <a:solidFill>
                <a:srgbClr val="383838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94" name="Google Shape;694;p97"/>
          <p:cNvSpPr txBox="1"/>
          <p:nvPr/>
        </p:nvSpPr>
        <p:spPr>
          <a:xfrm>
            <a:off x="4810771" y="374834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83838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05</a:t>
            </a:r>
            <a:endParaRPr b="1" sz="1900">
              <a:solidFill>
                <a:srgbClr val="383838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98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Website based on Machine Learning recommendation system for online shopping.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">
                <a:solidFill>
                  <a:srgbClr val="000000"/>
                </a:solidFill>
              </a:rPr>
              <a:t>Hundreds of online shopping stores 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">
                <a:solidFill>
                  <a:srgbClr val="000000"/>
                </a:solidFill>
              </a:rPr>
              <a:t>Covid 19 pandemic restrictions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">
                <a:solidFill>
                  <a:srgbClr val="000000"/>
                </a:solidFill>
              </a:rPr>
              <a:t>But why?</a:t>
            </a:r>
            <a:endParaRPr/>
          </a:p>
        </p:txBody>
      </p:sp>
      <p:sp>
        <p:nvSpPr>
          <p:cNvPr id="700" name="Google Shape;700;p98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 Mall</a:t>
            </a:r>
            <a:endParaRPr b="1"/>
          </a:p>
        </p:txBody>
      </p:sp>
      <p:cxnSp>
        <p:nvCxnSpPr>
          <p:cNvPr id="701" name="Google Shape;701;p98"/>
          <p:cNvCxnSpPr/>
          <p:nvPr/>
        </p:nvCxnSpPr>
        <p:spPr>
          <a:xfrm>
            <a:off x="4248450" y="225502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02" name="Google Shape;702;p98"/>
          <p:cNvGrpSpPr/>
          <p:nvPr/>
        </p:nvGrpSpPr>
        <p:grpSpPr>
          <a:xfrm>
            <a:off x="6489288" y="3073176"/>
            <a:ext cx="344065" cy="368644"/>
            <a:chOff x="4149138" y="4121151"/>
            <a:chExt cx="344065" cy="368644"/>
          </a:xfrm>
        </p:grpSpPr>
        <p:sp>
          <p:nvSpPr>
            <p:cNvPr id="703" name="Google Shape;703;p98"/>
            <p:cNvSpPr/>
            <p:nvPr/>
          </p:nvSpPr>
          <p:spPr>
            <a:xfrm>
              <a:off x="4205853" y="4182724"/>
              <a:ext cx="225746" cy="307071"/>
            </a:xfrm>
            <a:custGeom>
              <a:rect b="b" l="l" r="r" t="t"/>
              <a:pathLst>
                <a:path extrusionOk="0" h="9670" w="7109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98"/>
            <p:cNvSpPr/>
            <p:nvPr/>
          </p:nvSpPr>
          <p:spPr>
            <a:xfrm>
              <a:off x="4444777" y="4287484"/>
              <a:ext cx="48426" cy="11400"/>
            </a:xfrm>
            <a:custGeom>
              <a:rect b="b" l="l" r="r" t="t"/>
              <a:pathLst>
                <a:path extrusionOk="0" h="359" w="1525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98"/>
            <p:cNvSpPr/>
            <p:nvPr/>
          </p:nvSpPr>
          <p:spPr>
            <a:xfrm>
              <a:off x="4149138" y="4287484"/>
              <a:ext cx="48426" cy="11400"/>
            </a:xfrm>
            <a:custGeom>
              <a:rect b="b" l="l" r="r" t="t"/>
              <a:pathLst>
                <a:path extrusionOk="0" h="359" w="1525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98"/>
            <p:cNvSpPr/>
            <p:nvPr/>
          </p:nvSpPr>
          <p:spPr>
            <a:xfrm>
              <a:off x="4315471" y="4121151"/>
              <a:ext cx="11400" cy="48045"/>
            </a:xfrm>
            <a:custGeom>
              <a:rect b="b" l="l" r="r" t="t"/>
              <a:pathLst>
                <a:path extrusionOk="0" h="1513" w="359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98"/>
            <p:cNvSpPr/>
            <p:nvPr/>
          </p:nvSpPr>
          <p:spPr>
            <a:xfrm>
              <a:off x="4378632" y="4159575"/>
              <a:ext cx="22705" cy="27754"/>
            </a:xfrm>
            <a:custGeom>
              <a:rect b="b" l="l" r="r" t="t"/>
              <a:pathLst>
                <a:path extrusionOk="0" h="874" w="715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98"/>
            <p:cNvSpPr/>
            <p:nvPr/>
          </p:nvSpPr>
          <p:spPr>
            <a:xfrm>
              <a:off x="4240243" y="4399103"/>
              <a:ext cx="22705" cy="27563"/>
            </a:xfrm>
            <a:custGeom>
              <a:rect b="b" l="l" r="r" t="t"/>
              <a:pathLst>
                <a:path extrusionOk="0" h="868" w="715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98"/>
            <p:cNvSpPr/>
            <p:nvPr/>
          </p:nvSpPr>
          <p:spPr>
            <a:xfrm>
              <a:off x="4240243" y="4159130"/>
              <a:ext cx="22705" cy="28198"/>
            </a:xfrm>
            <a:custGeom>
              <a:rect b="b" l="l" r="r" t="t"/>
              <a:pathLst>
                <a:path extrusionOk="0" h="888" w="715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98"/>
            <p:cNvSpPr/>
            <p:nvPr/>
          </p:nvSpPr>
          <p:spPr>
            <a:xfrm>
              <a:off x="4378632" y="4399230"/>
              <a:ext cx="22705" cy="28198"/>
            </a:xfrm>
            <a:custGeom>
              <a:rect b="b" l="l" r="r" t="t"/>
              <a:pathLst>
                <a:path extrusionOk="0" h="888" w="715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98"/>
            <p:cNvSpPr/>
            <p:nvPr/>
          </p:nvSpPr>
          <p:spPr>
            <a:xfrm>
              <a:off x="4426264" y="4351851"/>
              <a:ext cx="29532" cy="21117"/>
            </a:xfrm>
            <a:custGeom>
              <a:rect b="b" l="l" r="r" t="t"/>
              <a:pathLst>
                <a:path extrusionOk="0" h="665" w="93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98"/>
            <p:cNvSpPr/>
            <p:nvPr/>
          </p:nvSpPr>
          <p:spPr>
            <a:xfrm>
              <a:off x="4186196" y="4213463"/>
              <a:ext cx="29500" cy="21117"/>
            </a:xfrm>
            <a:custGeom>
              <a:rect b="b" l="l" r="r" t="t"/>
              <a:pathLst>
                <a:path extrusionOk="0" h="665" w="929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98"/>
            <p:cNvSpPr/>
            <p:nvPr/>
          </p:nvSpPr>
          <p:spPr>
            <a:xfrm>
              <a:off x="4425883" y="4213590"/>
              <a:ext cx="29913" cy="21371"/>
            </a:xfrm>
            <a:custGeom>
              <a:rect b="b" l="l" r="r" t="t"/>
              <a:pathLst>
                <a:path extrusionOk="0" h="673" w="942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98"/>
            <p:cNvSpPr/>
            <p:nvPr/>
          </p:nvSpPr>
          <p:spPr>
            <a:xfrm>
              <a:off x="4186196" y="4351978"/>
              <a:ext cx="29500" cy="21371"/>
            </a:xfrm>
            <a:custGeom>
              <a:rect b="b" l="l" r="r" t="t"/>
              <a:pathLst>
                <a:path extrusionOk="0" h="673" w="929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5" name="Google Shape;715;p98"/>
          <p:cNvSpPr/>
          <p:nvPr/>
        </p:nvSpPr>
        <p:spPr>
          <a:xfrm>
            <a:off x="2517474" y="1524760"/>
            <a:ext cx="525875" cy="521742"/>
          </a:xfrm>
          <a:custGeom>
            <a:rect b="b" l="l" r="r" t="t"/>
            <a:pathLst>
              <a:path extrusionOk="0" h="14515" w="14630">
                <a:moveTo>
                  <a:pt x="10803" y="5062"/>
                </a:moveTo>
                <a:lnTo>
                  <a:pt x="10586" y="6204"/>
                </a:lnTo>
                <a:lnTo>
                  <a:pt x="9506" y="6204"/>
                </a:lnTo>
                <a:cubicBezTo>
                  <a:pt x="9198" y="6204"/>
                  <a:pt x="9198" y="6605"/>
                  <a:pt x="9506" y="6605"/>
                </a:cubicBezTo>
                <a:lnTo>
                  <a:pt x="10525" y="6605"/>
                </a:lnTo>
                <a:lnTo>
                  <a:pt x="10309" y="7747"/>
                </a:lnTo>
                <a:lnTo>
                  <a:pt x="1297" y="7747"/>
                </a:lnTo>
                <a:lnTo>
                  <a:pt x="1050" y="6605"/>
                </a:lnTo>
                <a:lnTo>
                  <a:pt x="8241" y="6605"/>
                </a:lnTo>
                <a:cubicBezTo>
                  <a:pt x="8519" y="6605"/>
                  <a:pt x="8519" y="6204"/>
                  <a:pt x="8241" y="6204"/>
                </a:cubicBezTo>
                <a:lnTo>
                  <a:pt x="988" y="6204"/>
                </a:lnTo>
                <a:lnTo>
                  <a:pt x="742" y="5062"/>
                </a:lnTo>
                <a:close/>
                <a:moveTo>
                  <a:pt x="10216" y="8179"/>
                </a:moveTo>
                <a:lnTo>
                  <a:pt x="10000" y="9352"/>
                </a:lnTo>
                <a:lnTo>
                  <a:pt x="2099" y="9352"/>
                </a:lnTo>
                <a:cubicBezTo>
                  <a:pt x="1822" y="9352"/>
                  <a:pt x="1575" y="9166"/>
                  <a:pt x="1544" y="8889"/>
                </a:cubicBezTo>
                <a:lnTo>
                  <a:pt x="1390" y="8179"/>
                </a:lnTo>
                <a:close/>
                <a:moveTo>
                  <a:pt x="8111" y="12228"/>
                </a:moveTo>
                <a:cubicBezTo>
                  <a:pt x="8588" y="12228"/>
                  <a:pt x="9043" y="12602"/>
                  <a:pt x="9043" y="13148"/>
                </a:cubicBezTo>
                <a:cubicBezTo>
                  <a:pt x="9043" y="13672"/>
                  <a:pt x="8642" y="14073"/>
                  <a:pt x="8118" y="14073"/>
                </a:cubicBezTo>
                <a:cubicBezTo>
                  <a:pt x="7315" y="14073"/>
                  <a:pt x="6883" y="13086"/>
                  <a:pt x="7469" y="12499"/>
                </a:cubicBezTo>
                <a:cubicBezTo>
                  <a:pt x="7657" y="12311"/>
                  <a:pt x="7887" y="12228"/>
                  <a:pt x="8111" y="12228"/>
                </a:cubicBezTo>
                <a:close/>
                <a:moveTo>
                  <a:pt x="14352" y="0"/>
                </a:moveTo>
                <a:lnTo>
                  <a:pt x="14352" y="31"/>
                </a:lnTo>
                <a:lnTo>
                  <a:pt x="13549" y="31"/>
                </a:lnTo>
                <a:cubicBezTo>
                  <a:pt x="13529" y="31"/>
                  <a:pt x="13509" y="30"/>
                  <a:pt x="13488" y="30"/>
                </a:cubicBezTo>
                <a:cubicBezTo>
                  <a:pt x="12466" y="30"/>
                  <a:pt x="11601" y="792"/>
                  <a:pt x="11420" y="1790"/>
                </a:cubicBezTo>
                <a:lnTo>
                  <a:pt x="11204" y="2994"/>
                </a:lnTo>
                <a:lnTo>
                  <a:pt x="3149" y="2994"/>
                </a:lnTo>
                <a:cubicBezTo>
                  <a:pt x="2871" y="2994"/>
                  <a:pt x="2871" y="3426"/>
                  <a:pt x="3149" y="3426"/>
                </a:cubicBezTo>
                <a:lnTo>
                  <a:pt x="11111" y="3426"/>
                </a:lnTo>
                <a:lnTo>
                  <a:pt x="10864" y="4630"/>
                </a:lnTo>
                <a:lnTo>
                  <a:pt x="649" y="4630"/>
                </a:lnTo>
                <a:lnTo>
                  <a:pt x="556" y="4105"/>
                </a:lnTo>
                <a:cubicBezTo>
                  <a:pt x="526" y="3920"/>
                  <a:pt x="556" y="3766"/>
                  <a:pt x="680" y="3611"/>
                </a:cubicBezTo>
                <a:cubicBezTo>
                  <a:pt x="760" y="3504"/>
                  <a:pt x="887" y="3420"/>
                  <a:pt x="1041" y="3420"/>
                </a:cubicBezTo>
                <a:cubicBezTo>
                  <a:pt x="1064" y="3420"/>
                  <a:pt x="1088" y="3422"/>
                  <a:pt x="1112" y="3426"/>
                </a:cubicBezTo>
                <a:lnTo>
                  <a:pt x="2007" y="3426"/>
                </a:lnTo>
                <a:cubicBezTo>
                  <a:pt x="2285" y="3395"/>
                  <a:pt x="2285" y="2994"/>
                  <a:pt x="2007" y="2994"/>
                </a:cubicBezTo>
                <a:lnTo>
                  <a:pt x="1112" y="2994"/>
                </a:lnTo>
                <a:cubicBezTo>
                  <a:pt x="495" y="2994"/>
                  <a:pt x="1" y="3550"/>
                  <a:pt x="124" y="4198"/>
                </a:cubicBezTo>
                <a:lnTo>
                  <a:pt x="1112" y="8981"/>
                </a:lnTo>
                <a:cubicBezTo>
                  <a:pt x="1204" y="9444"/>
                  <a:pt x="1637" y="9784"/>
                  <a:pt x="2099" y="9784"/>
                </a:cubicBezTo>
                <a:lnTo>
                  <a:pt x="9938" y="9784"/>
                </a:lnTo>
                <a:lnTo>
                  <a:pt x="9815" y="10401"/>
                </a:lnTo>
                <a:cubicBezTo>
                  <a:pt x="9661" y="11234"/>
                  <a:pt x="8951" y="11820"/>
                  <a:pt x="8118" y="11820"/>
                </a:cubicBezTo>
                <a:lnTo>
                  <a:pt x="2099" y="11820"/>
                </a:lnTo>
                <a:cubicBezTo>
                  <a:pt x="1822" y="11820"/>
                  <a:pt x="1822" y="12222"/>
                  <a:pt x="2099" y="12222"/>
                </a:cubicBezTo>
                <a:lnTo>
                  <a:pt x="2346" y="12222"/>
                </a:lnTo>
                <a:cubicBezTo>
                  <a:pt x="1432" y="13209"/>
                  <a:pt x="2300" y="14515"/>
                  <a:pt x="3327" y="14515"/>
                </a:cubicBezTo>
                <a:cubicBezTo>
                  <a:pt x="3617" y="14515"/>
                  <a:pt x="3920" y="14411"/>
                  <a:pt x="4198" y="14166"/>
                </a:cubicBezTo>
                <a:cubicBezTo>
                  <a:pt x="4367" y="14021"/>
                  <a:pt x="4234" y="13800"/>
                  <a:pt x="4064" y="13800"/>
                </a:cubicBezTo>
                <a:cubicBezTo>
                  <a:pt x="4017" y="13800"/>
                  <a:pt x="3967" y="13817"/>
                  <a:pt x="3920" y="13857"/>
                </a:cubicBezTo>
                <a:cubicBezTo>
                  <a:pt x="3738" y="14009"/>
                  <a:pt x="3536" y="14075"/>
                  <a:pt x="3340" y="14075"/>
                </a:cubicBezTo>
                <a:cubicBezTo>
                  <a:pt x="2738" y="14075"/>
                  <a:pt x="2198" y="13452"/>
                  <a:pt x="2501" y="12777"/>
                </a:cubicBezTo>
                <a:cubicBezTo>
                  <a:pt x="2667" y="12405"/>
                  <a:pt x="2994" y="12236"/>
                  <a:pt x="3319" y="12236"/>
                </a:cubicBezTo>
                <a:cubicBezTo>
                  <a:pt x="3776" y="12236"/>
                  <a:pt x="4229" y="12570"/>
                  <a:pt x="4229" y="13148"/>
                </a:cubicBezTo>
                <a:cubicBezTo>
                  <a:pt x="4229" y="13286"/>
                  <a:pt x="4337" y="13356"/>
                  <a:pt x="4445" y="13356"/>
                </a:cubicBezTo>
                <a:cubicBezTo>
                  <a:pt x="4553" y="13356"/>
                  <a:pt x="4661" y="13286"/>
                  <a:pt x="4661" y="13148"/>
                </a:cubicBezTo>
                <a:cubicBezTo>
                  <a:pt x="4661" y="12808"/>
                  <a:pt x="4538" y="12499"/>
                  <a:pt x="4291" y="12222"/>
                </a:cubicBezTo>
                <a:lnTo>
                  <a:pt x="7161" y="12222"/>
                </a:lnTo>
                <a:cubicBezTo>
                  <a:pt x="6914" y="12469"/>
                  <a:pt x="6760" y="12808"/>
                  <a:pt x="6760" y="13148"/>
                </a:cubicBezTo>
                <a:cubicBezTo>
                  <a:pt x="6760" y="13937"/>
                  <a:pt x="7389" y="14503"/>
                  <a:pt x="8089" y="14503"/>
                </a:cubicBezTo>
                <a:cubicBezTo>
                  <a:pt x="8293" y="14503"/>
                  <a:pt x="8502" y="14455"/>
                  <a:pt x="8704" y="14351"/>
                </a:cubicBezTo>
                <a:cubicBezTo>
                  <a:pt x="9599" y="13919"/>
                  <a:pt x="9722" y="12685"/>
                  <a:pt x="8920" y="12067"/>
                </a:cubicBezTo>
                <a:cubicBezTo>
                  <a:pt x="9599" y="11790"/>
                  <a:pt x="10062" y="11203"/>
                  <a:pt x="10216" y="10463"/>
                </a:cubicBezTo>
                <a:lnTo>
                  <a:pt x="11821" y="1852"/>
                </a:lnTo>
                <a:cubicBezTo>
                  <a:pt x="11975" y="1050"/>
                  <a:pt x="12685" y="432"/>
                  <a:pt x="13518" y="432"/>
                </a:cubicBezTo>
                <a:lnTo>
                  <a:pt x="14352" y="432"/>
                </a:lnTo>
                <a:cubicBezTo>
                  <a:pt x="14629" y="432"/>
                  <a:pt x="14629" y="0"/>
                  <a:pt x="14352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99"/>
          <p:cNvSpPr txBox="1"/>
          <p:nvPr>
            <p:ph type="ctrTitle"/>
          </p:nvPr>
        </p:nvSpPr>
        <p:spPr>
          <a:xfrm>
            <a:off x="607275" y="539500"/>
            <a:ext cx="5762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721" name="Google Shape;721;p99"/>
          <p:cNvSpPr txBox="1"/>
          <p:nvPr>
            <p:ph idx="1" type="subTitle"/>
          </p:nvPr>
        </p:nvSpPr>
        <p:spPr>
          <a:xfrm>
            <a:off x="637875" y="1585125"/>
            <a:ext cx="57012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FYP - 1: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 Collection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Model Training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Results and Analysis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FYP - 2 Mid: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Front End Static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Base: Customer, Store, Admin Panels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…More on these later!</a:t>
            </a:r>
            <a:endParaRPr sz="1900"/>
          </a:p>
        </p:txBody>
      </p:sp>
      <p:cxnSp>
        <p:nvCxnSpPr>
          <p:cNvPr id="722" name="Google Shape;722;p99"/>
          <p:cNvCxnSpPr/>
          <p:nvPr/>
        </p:nvCxnSpPr>
        <p:spPr>
          <a:xfrm>
            <a:off x="713225" y="1448810"/>
            <a:ext cx="647100" cy="0"/>
          </a:xfrm>
          <a:prstGeom prst="straightConnector1">
            <a:avLst/>
          </a:prstGeom>
          <a:noFill/>
          <a:ln cap="flat" cmpd="sng" w="19050">
            <a:solidFill>
              <a:srgbClr val="38383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00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Demo: Store/Admin</a:t>
            </a:r>
            <a:endParaRPr/>
          </a:p>
        </p:txBody>
      </p:sp>
      <p:grpSp>
        <p:nvGrpSpPr>
          <p:cNvPr id="728" name="Google Shape;728;p100"/>
          <p:cNvGrpSpPr/>
          <p:nvPr/>
        </p:nvGrpSpPr>
        <p:grpSpPr>
          <a:xfrm>
            <a:off x="2859969" y="1541323"/>
            <a:ext cx="3424062" cy="2669459"/>
            <a:chOff x="2144600" y="1557475"/>
            <a:chExt cx="3330800" cy="2596750"/>
          </a:xfrm>
        </p:grpSpPr>
        <p:sp>
          <p:nvSpPr>
            <p:cNvPr id="729" name="Google Shape;729;p100"/>
            <p:cNvSpPr/>
            <p:nvPr/>
          </p:nvSpPr>
          <p:spPr>
            <a:xfrm>
              <a:off x="2144600" y="1557475"/>
              <a:ext cx="3330800" cy="2596750"/>
            </a:xfrm>
            <a:custGeom>
              <a:rect b="b" l="l" r="r" t="t"/>
              <a:pathLst>
                <a:path extrusionOk="0" h="103870" w="133232">
                  <a:moveTo>
                    <a:pt x="129564" y="869"/>
                  </a:moveTo>
                  <a:cubicBezTo>
                    <a:pt x="130314" y="869"/>
                    <a:pt x="131017" y="1155"/>
                    <a:pt x="131541" y="1691"/>
                  </a:cubicBezTo>
                  <a:cubicBezTo>
                    <a:pt x="132065" y="2215"/>
                    <a:pt x="132362" y="2917"/>
                    <a:pt x="132362" y="3655"/>
                  </a:cubicBezTo>
                  <a:lnTo>
                    <a:pt x="132362" y="6239"/>
                  </a:lnTo>
                  <a:lnTo>
                    <a:pt x="870" y="6239"/>
                  </a:lnTo>
                  <a:lnTo>
                    <a:pt x="870" y="3655"/>
                  </a:lnTo>
                  <a:cubicBezTo>
                    <a:pt x="870" y="2917"/>
                    <a:pt x="1167" y="2215"/>
                    <a:pt x="1691" y="1691"/>
                  </a:cubicBezTo>
                  <a:cubicBezTo>
                    <a:pt x="2215" y="1155"/>
                    <a:pt x="2918" y="869"/>
                    <a:pt x="3668" y="869"/>
                  </a:cubicBezTo>
                  <a:close/>
                  <a:moveTo>
                    <a:pt x="132362" y="7108"/>
                  </a:moveTo>
                  <a:lnTo>
                    <a:pt x="132362" y="76771"/>
                  </a:lnTo>
                  <a:lnTo>
                    <a:pt x="870" y="76771"/>
                  </a:lnTo>
                  <a:lnTo>
                    <a:pt x="870" y="7108"/>
                  </a:lnTo>
                  <a:close/>
                  <a:moveTo>
                    <a:pt x="132362" y="77641"/>
                  </a:moveTo>
                  <a:lnTo>
                    <a:pt x="132362" y="82939"/>
                  </a:lnTo>
                  <a:cubicBezTo>
                    <a:pt x="132362" y="83677"/>
                    <a:pt x="132065" y="84379"/>
                    <a:pt x="131541" y="84903"/>
                  </a:cubicBezTo>
                  <a:cubicBezTo>
                    <a:pt x="131017" y="85439"/>
                    <a:pt x="130314" y="85725"/>
                    <a:pt x="129564" y="85725"/>
                  </a:cubicBezTo>
                  <a:lnTo>
                    <a:pt x="3668" y="85725"/>
                  </a:lnTo>
                  <a:cubicBezTo>
                    <a:pt x="2918" y="85725"/>
                    <a:pt x="2215" y="85439"/>
                    <a:pt x="1691" y="84903"/>
                  </a:cubicBezTo>
                  <a:cubicBezTo>
                    <a:pt x="1167" y="84379"/>
                    <a:pt x="870" y="83677"/>
                    <a:pt x="870" y="82939"/>
                  </a:cubicBezTo>
                  <a:lnTo>
                    <a:pt x="870" y="77641"/>
                  </a:lnTo>
                  <a:close/>
                  <a:moveTo>
                    <a:pt x="78987" y="86594"/>
                  </a:moveTo>
                  <a:lnTo>
                    <a:pt x="78987" y="86665"/>
                  </a:lnTo>
                  <a:cubicBezTo>
                    <a:pt x="79058" y="94214"/>
                    <a:pt x="80951" y="97560"/>
                    <a:pt x="82082" y="98881"/>
                  </a:cubicBezTo>
                  <a:lnTo>
                    <a:pt x="82177" y="99000"/>
                  </a:lnTo>
                  <a:lnTo>
                    <a:pt x="51043" y="99000"/>
                  </a:lnTo>
                  <a:lnTo>
                    <a:pt x="51150" y="98881"/>
                  </a:lnTo>
                  <a:cubicBezTo>
                    <a:pt x="52281" y="97560"/>
                    <a:pt x="54174" y="94214"/>
                    <a:pt x="54257" y="86665"/>
                  </a:cubicBezTo>
                  <a:lnTo>
                    <a:pt x="54257" y="86594"/>
                  </a:lnTo>
                  <a:close/>
                  <a:moveTo>
                    <a:pt x="89833" y="99869"/>
                  </a:moveTo>
                  <a:cubicBezTo>
                    <a:pt x="90417" y="99869"/>
                    <a:pt x="91071" y="100108"/>
                    <a:pt x="91595" y="100501"/>
                  </a:cubicBezTo>
                  <a:cubicBezTo>
                    <a:pt x="92155" y="100917"/>
                    <a:pt x="92464" y="101453"/>
                    <a:pt x="92464" y="101965"/>
                  </a:cubicBezTo>
                  <a:lnTo>
                    <a:pt x="92464" y="103001"/>
                  </a:lnTo>
                  <a:lnTo>
                    <a:pt x="40768" y="103001"/>
                  </a:lnTo>
                  <a:lnTo>
                    <a:pt x="40768" y="101965"/>
                  </a:lnTo>
                  <a:cubicBezTo>
                    <a:pt x="40768" y="101453"/>
                    <a:pt x="41089" y="100917"/>
                    <a:pt x="41637" y="100501"/>
                  </a:cubicBezTo>
                  <a:cubicBezTo>
                    <a:pt x="42161" y="100108"/>
                    <a:pt x="42815" y="99869"/>
                    <a:pt x="43399" y="99869"/>
                  </a:cubicBezTo>
                  <a:close/>
                  <a:moveTo>
                    <a:pt x="3668" y="0"/>
                  </a:moveTo>
                  <a:cubicBezTo>
                    <a:pt x="1644" y="0"/>
                    <a:pt x="1" y="1643"/>
                    <a:pt x="1" y="3655"/>
                  </a:cubicBezTo>
                  <a:lnTo>
                    <a:pt x="1" y="82939"/>
                  </a:lnTo>
                  <a:cubicBezTo>
                    <a:pt x="1" y="84951"/>
                    <a:pt x="1644" y="86594"/>
                    <a:pt x="3668" y="86594"/>
                  </a:cubicBezTo>
                  <a:lnTo>
                    <a:pt x="53388" y="86594"/>
                  </a:lnTo>
                  <a:lnTo>
                    <a:pt x="53388" y="86665"/>
                  </a:lnTo>
                  <a:cubicBezTo>
                    <a:pt x="53329" y="91940"/>
                    <a:pt x="52352" y="95000"/>
                    <a:pt x="51555" y="96643"/>
                  </a:cubicBezTo>
                  <a:cubicBezTo>
                    <a:pt x="51066" y="97607"/>
                    <a:pt x="50590" y="98203"/>
                    <a:pt x="50281" y="98536"/>
                  </a:cubicBezTo>
                  <a:cubicBezTo>
                    <a:pt x="50138" y="98691"/>
                    <a:pt x="49995" y="98822"/>
                    <a:pt x="49852" y="98929"/>
                  </a:cubicBezTo>
                  <a:cubicBezTo>
                    <a:pt x="49828" y="98953"/>
                    <a:pt x="49804" y="98965"/>
                    <a:pt x="49781" y="98988"/>
                  </a:cubicBezTo>
                  <a:lnTo>
                    <a:pt x="49757" y="99000"/>
                  </a:lnTo>
                  <a:lnTo>
                    <a:pt x="43411" y="99000"/>
                  </a:lnTo>
                  <a:cubicBezTo>
                    <a:pt x="42601" y="99000"/>
                    <a:pt x="41720" y="99322"/>
                    <a:pt x="41041" y="99858"/>
                  </a:cubicBezTo>
                  <a:cubicBezTo>
                    <a:pt x="40303" y="100441"/>
                    <a:pt x="39898" y="101191"/>
                    <a:pt x="39898" y="101965"/>
                  </a:cubicBezTo>
                  <a:lnTo>
                    <a:pt x="39898" y="103441"/>
                  </a:lnTo>
                  <a:cubicBezTo>
                    <a:pt x="39898" y="103679"/>
                    <a:pt x="40089" y="103870"/>
                    <a:pt x="40339" y="103870"/>
                  </a:cubicBezTo>
                  <a:lnTo>
                    <a:pt x="92905" y="103870"/>
                  </a:lnTo>
                  <a:cubicBezTo>
                    <a:pt x="93143" y="103870"/>
                    <a:pt x="93334" y="103679"/>
                    <a:pt x="93334" y="103441"/>
                  </a:cubicBezTo>
                  <a:lnTo>
                    <a:pt x="93334" y="101977"/>
                  </a:lnTo>
                  <a:cubicBezTo>
                    <a:pt x="93334" y="101191"/>
                    <a:pt x="92929" y="100441"/>
                    <a:pt x="92191" y="99858"/>
                  </a:cubicBezTo>
                  <a:cubicBezTo>
                    <a:pt x="91512" y="99322"/>
                    <a:pt x="90631" y="99000"/>
                    <a:pt x="89833" y="99000"/>
                  </a:cubicBezTo>
                  <a:lnTo>
                    <a:pt x="83475" y="99000"/>
                  </a:lnTo>
                  <a:lnTo>
                    <a:pt x="83451" y="98988"/>
                  </a:lnTo>
                  <a:cubicBezTo>
                    <a:pt x="83166" y="98786"/>
                    <a:pt x="82416" y="98167"/>
                    <a:pt x="81666" y="96631"/>
                  </a:cubicBezTo>
                  <a:cubicBezTo>
                    <a:pt x="80511" y="94262"/>
                    <a:pt x="79891" y="90916"/>
                    <a:pt x="79856" y="86665"/>
                  </a:cubicBezTo>
                  <a:lnTo>
                    <a:pt x="79844" y="86594"/>
                  </a:lnTo>
                  <a:lnTo>
                    <a:pt x="129564" y="86594"/>
                  </a:lnTo>
                  <a:cubicBezTo>
                    <a:pt x="131588" y="86594"/>
                    <a:pt x="133231" y="84951"/>
                    <a:pt x="133231" y="82939"/>
                  </a:cubicBezTo>
                  <a:lnTo>
                    <a:pt x="133231" y="3655"/>
                  </a:lnTo>
                  <a:cubicBezTo>
                    <a:pt x="133231" y="1643"/>
                    <a:pt x="131588" y="0"/>
                    <a:pt x="1295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00"/>
            <p:cNvSpPr/>
            <p:nvPr/>
          </p:nvSpPr>
          <p:spPr>
            <a:xfrm>
              <a:off x="3678425" y="3558900"/>
              <a:ext cx="263150" cy="79800"/>
            </a:xfrm>
            <a:custGeom>
              <a:rect b="b" l="l" r="r" t="t"/>
              <a:pathLst>
                <a:path extrusionOk="0" h="3192" w="10526">
                  <a:moveTo>
                    <a:pt x="8930" y="941"/>
                  </a:moveTo>
                  <a:cubicBezTo>
                    <a:pt x="9121" y="941"/>
                    <a:pt x="9275" y="1013"/>
                    <a:pt x="9394" y="1132"/>
                  </a:cubicBezTo>
                  <a:cubicBezTo>
                    <a:pt x="9514" y="1251"/>
                    <a:pt x="9585" y="1417"/>
                    <a:pt x="9585" y="1596"/>
                  </a:cubicBezTo>
                  <a:cubicBezTo>
                    <a:pt x="9585" y="1775"/>
                    <a:pt x="9514" y="1929"/>
                    <a:pt x="9394" y="2048"/>
                  </a:cubicBezTo>
                  <a:cubicBezTo>
                    <a:pt x="9275" y="2167"/>
                    <a:pt x="9121" y="2239"/>
                    <a:pt x="8930" y="2239"/>
                  </a:cubicBezTo>
                  <a:lnTo>
                    <a:pt x="1596" y="2239"/>
                  </a:lnTo>
                  <a:cubicBezTo>
                    <a:pt x="1405" y="2239"/>
                    <a:pt x="1251" y="2167"/>
                    <a:pt x="1132" y="2048"/>
                  </a:cubicBezTo>
                  <a:cubicBezTo>
                    <a:pt x="1012" y="1929"/>
                    <a:pt x="941" y="1775"/>
                    <a:pt x="941" y="1596"/>
                  </a:cubicBezTo>
                  <a:cubicBezTo>
                    <a:pt x="941" y="1417"/>
                    <a:pt x="1012" y="1251"/>
                    <a:pt x="1132" y="1132"/>
                  </a:cubicBezTo>
                  <a:cubicBezTo>
                    <a:pt x="1251" y="1013"/>
                    <a:pt x="1405" y="941"/>
                    <a:pt x="1596" y="941"/>
                  </a:cubicBezTo>
                  <a:close/>
                  <a:moveTo>
                    <a:pt x="1596" y="1"/>
                  </a:moveTo>
                  <a:cubicBezTo>
                    <a:pt x="715" y="1"/>
                    <a:pt x="0" y="715"/>
                    <a:pt x="0" y="1596"/>
                  </a:cubicBezTo>
                  <a:cubicBezTo>
                    <a:pt x="0" y="2477"/>
                    <a:pt x="715" y="3191"/>
                    <a:pt x="1596" y="3191"/>
                  </a:cubicBezTo>
                  <a:lnTo>
                    <a:pt x="8942" y="3191"/>
                  </a:lnTo>
                  <a:cubicBezTo>
                    <a:pt x="9811" y="3191"/>
                    <a:pt x="10526" y="2465"/>
                    <a:pt x="10526" y="1596"/>
                  </a:cubicBezTo>
                  <a:cubicBezTo>
                    <a:pt x="10526" y="715"/>
                    <a:pt x="9811" y="1"/>
                    <a:pt x="8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31" name="Google Shape;731;p100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Google Shape;732;p100"/>
          <p:cNvSpPr txBox="1"/>
          <p:nvPr/>
        </p:nvSpPr>
        <p:spPr>
          <a:xfrm>
            <a:off x="2929750" y="1829699"/>
            <a:ext cx="4109100" cy="16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Didact Gothic"/>
                <a:ea typeface="Didact Gothic"/>
                <a:cs typeface="Didact Gothic"/>
                <a:sym typeface="Didact Gothic"/>
              </a:rPr>
              <a:t>Store </a:t>
            </a:r>
            <a:endParaRPr sz="17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Didact Gothic"/>
                <a:ea typeface="Didact Gothic"/>
                <a:cs typeface="Didact Gothic"/>
                <a:sym typeface="Didact Gothic"/>
              </a:rPr>
              <a:t>Admin</a:t>
            </a:r>
            <a:endParaRPr sz="17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83838"/>
                </a:solidFill>
                <a:latin typeface="Didact Gothic"/>
                <a:ea typeface="Didact Gothic"/>
                <a:cs typeface="Didact Gothic"/>
                <a:sym typeface="Didact Gothic"/>
              </a:rPr>
              <a:t>Dashboard</a:t>
            </a:r>
            <a:endParaRPr sz="1700">
              <a:solidFill>
                <a:srgbClr val="383838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33" name="Google Shape;733;p100"/>
          <p:cNvSpPr/>
          <p:nvPr/>
        </p:nvSpPr>
        <p:spPr>
          <a:xfrm>
            <a:off x="2935794" y="1830608"/>
            <a:ext cx="360356" cy="358831"/>
          </a:xfrm>
          <a:custGeom>
            <a:rect b="b" l="l" r="r" t="t"/>
            <a:pathLst>
              <a:path extrusionOk="0" h="11300" w="11348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4" name="Google Shape;734;p100"/>
          <p:cNvGrpSpPr/>
          <p:nvPr/>
        </p:nvGrpSpPr>
        <p:grpSpPr>
          <a:xfrm>
            <a:off x="2925311" y="3050059"/>
            <a:ext cx="381346" cy="368644"/>
            <a:chOff x="4675986" y="2745684"/>
            <a:chExt cx="381346" cy="368644"/>
          </a:xfrm>
        </p:grpSpPr>
        <p:sp>
          <p:nvSpPr>
            <p:cNvPr id="735" name="Google Shape;735;p100"/>
            <p:cNvSpPr/>
            <p:nvPr/>
          </p:nvSpPr>
          <p:spPr>
            <a:xfrm>
              <a:off x="4828918" y="2895345"/>
              <a:ext cx="69226" cy="69258"/>
            </a:xfrm>
            <a:custGeom>
              <a:rect b="b" l="l" r="r" t="t"/>
              <a:pathLst>
                <a:path extrusionOk="0" h="2181" w="2180">
                  <a:moveTo>
                    <a:pt x="1100" y="1"/>
                  </a:moveTo>
                  <a:cubicBezTo>
                    <a:pt x="535" y="1"/>
                    <a:pt x="1" y="443"/>
                    <a:pt x="1" y="1098"/>
                  </a:cubicBezTo>
                  <a:cubicBezTo>
                    <a:pt x="1" y="1705"/>
                    <a:pt x="501" y="2181"/>
                    <a:pt x="1096" y="2181"/>
                  </a:cubicBezTo>
                  <a:cubicBezTo>
                    <a:pt x="1703" y="2181"/>
                    <a:pt x="2180" y="1693"/>
                    <a:pt x="2180" y="1098"/>
                  </a:cubicBezTo>
                  <a:cubicBezTo>
                    <a:pt x="2180" y="1014"/>
                    <a:pt x="2180" y="955"/>
                    <a:pt x="2168" y="895"/>
                  </a:cubicBezTo>
                  <a:cubicBezTo>
                    <a:pt x="2146" y="819"/>
                    <a:pt x="2074" y="763"/>
                    <a:pt x="1989" y="763"/>
                  </a:cubicBezTo>
                  <a:cubicBezTo>
                    <a:pt x="1981" y="763"/>
                    <a:pt x="1973" y="763"/>
                    <a:pt x="1965" y="764"/>
                  </a:cubicBezTo>
                  <a:cubicBezTo>
                    <a:pt x="1882" y="776"/>
                    <a:pt x="1822" y="871"/>
                    <a:pt x="1834" y="955"/>
                  </a:cubicBezTo>
                  <a:cubicBezTo>
                    <a:pt x="1915" y="1442"/>
                    <a:pt x="1524" y="1834"/>
                    <a:pt x="1092" y="1834"/>
                  </a:cubicBezTo>
                  <a:cubicBezTo>
                    <a:pt x="954" y="1834"/>
                    <a:pt x="812" y="1794"/>
                    <a:pt x="679" y="1705"/>
                  </a:cubicBezTo>
                  <a:cubicBezTo>
                    <a:pt x="60" y="1288"/>
                    <a:pt x="358" y="336"/>
                    <a:pt x="1096" y="336"/>
                  </a:cubicBezTo>
                  <a:cubicBezTo>
                    <a:pt x="1251" y="336"/>
                    <a:pt x="1418" y="395"/>
                    <a:pt x="1548" y="502"/>
                  </a:cubicBezTo>
                  <a:cubicBezTo>
                    <a:pt x="1581" y="525"/>
                    <a:pt x="1615" y="536"/>
                    <a:pt x="1649" y="536"/>
                  </a:cubicBezTo>
                  <a:cubicBezTo>
                    <a:pt x="1701" y="536"/>
                    <a:pt x="1750" y="510"/>
                    <a:pt x="1787" y="466"/>
                  </a:cubicBezTo>
                  <a:cubicBezTo>
                    <a:pt x="1846" y="395"/>
                    <a:pt x="1834" y="288"/>
                    <a:pt x="1763" y="228"/>
                  </a:cubicBezTo>
                  <a:cubicBezTo>
                    <a:pt x="1558" y="72"/>
                    <a:pt x="1327" y="1"/>
                    <a:pt x="11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00"/>
            <p:cNvSpPr/>
            <p:nvPr/>
          </p:nvSpPr>
          <p:spPr>
            <a:xfrm>
              <a:off x="4675986" y="2745684"/>
              <a:ext cx="381346" cy="368644"/>
            </a:xfrm>
            <a:custGeom>
              <a:rect b="b" l="l" r="r" t="t"/>
              <a:pathLst>
                <a:path extrusionOk="0" h="11609" w="12009">
                  <a:moveTo>
                    <a:pt x="1049" y="2188"/>
                  </a:moveTo>
                  <a:cubicBezTo>
                    <a:pt x="1173" y="2188"/>
                    <a:pt x="1299" y="2229"/>
                    <a:pt x="1411" y="2322"/>
                  </a:cubicBezTo>
                  <a:cubicBezTo>
                    <a:pt x="1650" y="2512"/>
                    <a:pt x="1697" y="2846"/>
                    <a:pt x="1531" y="3096"/>
                  </a:cubicBezTo>
                  <a:cubicBezTo>
                    <a:pt x="1413" y="3272"/>
                    <a:pt x="1231" y="3354"/>
                    <a:pt x="1049" y="3354"/>
                  </a:cubicBezTo>
                  <a:cubicBezTo>
                    <a:pt x="791" y="3354"/>
                    <a:pt x="534" y="3188"/>
                    <a:pt x="471" y="2893"/>
                  </a:cubicBezTo>
                  <a:cubicBezTo>
                    <a:pt x="401" y="2493"/>
                    <a:pt x="714" y="2188"/>
                    <a:pt x="1049" y="2188"/>
                  </a:cubicBezTo>
                  <a:close/>
                  <a:moveTo>
                    <a:pt x="4317" y="3036"/>
                  </a:moveTo>
                  <a:cubicBezTo>
                    <a:pt x="4400" y="3084"/>
                    <a:pt x="5472" y="3703"/>
                    <a:pt x="5567" y="3751"/>
                  </a:cubicBezTo>
                  <a:lnTo>
                    <a:pt x="4317" y="4465"/>
                  </a:lnTo>
                  <a:lnTo>
                    <a:pt x="4317" y="3036"/>
                  </a:lnTo>
                  <a:close/>
                  <a:moveTo>
                    <a:pt x="7496" y="3036"/>
                  </a:moveTo>
                  <a:lnTo>
                    <a:pt x="7496" y="4465"/>
                  </a:lnTo>
                  <a:lnTo>
                    <a:pt x="6245" y="3751"/>
                  </a:lnTo>
                  <a:lnTo>
                    <a:pt x="7496" y="3036"/>
                  </a:lnTo>
                  <a:close/>
                  <a:moveTo>
                    <a:pt x="9246" y="2262"/>
                  </a:moveTo>
                  <a:cubicBezTo>
                    <a:pt x="10115" y="2262"/>
                    <a:pt x="10829" y="2965"/>
                    <a:pt x="10829" y="3858"/>
                  </a:cubicBezTo>
                  <a:cubicBezTo>
                    <a:pt x="10829" y="4429"/>
                    <a:pt x="10520" y="4953"/>
                    <a:pt x="10032" y="5239"/>
                  </a:cubicBezTo>
                  <a:lnTo>
                    <a:pt x="9448" y="5572"/>
                  </a:lnTo>
                  <a:cubicBezTo>
                    <a:pt x="9270" y="5477"/>
                    <a:pt x="8055" y="4775"/>
                    <a:pt x="7841" y="4656"/>
                  </a:cubicBezTo>
                  <a:lnTo>
                    <a:pt x="7841" y="2834"/>
                  </a:lnTo>
                  <a:cubicBezTo>
                    <a:pt x="8305" y="2596"/>
                    <a:pt x="8627" y="2262"/>
                    <a:pt x="9246" y="2262"/>
                  </a:cubicBezTo>
                  <a:close/>
                  <a:moveTo>
                    <a:pt x="2565" y="2283"/>
                  </a:moveTo>
                  <a:cubicBezTo>
                    <a:pt x="2837" y="2283"/>
                    <a:pt x="3111" y="2352"/>
                    <a:pt x="3364" y="2489"/>
                  </a:cubicBezTo>
                  <a:cubicBezTo>
                    <a:pt x="3745" y="2715"/>
                    <a:pt x="3602" y="2620"/>
                    <a:pt x="3971" y="2846"/>
                  </a:cubicBezTo>
                  <a:lnTo>
                    <a:pt x="3971" y="4656"/>
                  </a:lnTo>
                  <a:lnTo>
                    <a:pt x="2352" y="5584"/>
                  </a:lnTo>
                  <a:lnTo>
                    <a:pt x="1769" y="5251"/>
                  </a:lnTo>
                  <a:cubicBezTo>
                    <a:pt x="1400" y="5049"/>
                    <a:pt x="1126" y="4703"/>
                    <a:pt x="1030" y="4287"/>
                  </a:cubicBezTo>
                  <a:cubicBezTo>
                    <a:pt x="971" y="4096"/>
                    <a:pt x="947" y="3882"/>
                    <a:pt x="983" y="3691"/>
                  </a:cubicBezTo>
                  <a:lnTo>
                    <a:pt x="983" y="3691"/>
                  </a:lnTo>
                  <a:cubicBezTo>
                    <a:pt x="1005" y="3693"/>
                    <a:pt x="1027" y="3694"/>
                    <a:pt x="1049" y="3694"/>
                  </a:cubicBezTo>
                  <a:cubicBezTo>
                    <a:pt x="1694" y="3694"/>
                    <a:pt x="2153" y="3028"/>
                    <a:pt x="1900" y="2429"/>
                  </a:cubicBezTo>
                  <a:cubicBezTo>
                    <a:pt x="2111" y="2332"/>
                    <a:pt x="2337" y="2283"/>
                    <a:pt x="2565" y="2283"/>
                  </a:cubicBezTo>
                  <a:close/>
                  <a:moveTo>
                    <a:pt x="7841" y="5060"/>
                  </a:moveTo>
                  <a:cubicBezTo>
                    <a:pt x="8008" y="5156"/>
                    <a:pt x="8960" y="5703"/>
                    <a:pt x="9127" y="5787"/>
                  </a:cubicBezTo>
                  <a:lnTo>
                    <a:pt x="7841" y="6513"/>
                  </a:lnTo>
                  <a:lnTo>
                    <a:pt x="7841" y="5060"/>
                  </a:lnTo>
                  <a:close/>
                  <a:moveTo>
                    <a:pt x="3971" y="5060"/>
                  </a:moveTo>
                  <a:lnTo>
                    <a:pt x="3971" y="6525"/>
                  </a:lnTo>
                  <a:lnTo>
                    <a:pt x="2697" y="5787"/>
                  </a:lnTo>
                  <a:lnTo>
                    <a:pt x="3971" y="5060"/>
                  </a:lnTo>
                  <a:close/>
                  <a:moveTo>
                    <a:pt x="5900" y="3965"/>
                  </a:moveTo>
                  <a:lnTo>
                    <a:pt x="7496" y="4870"/>
                  </a:lnTo>
                  <a:lnTo>
                    <a:pt x="7496" y="6715"/>
                  </a:lnTo>
                  <a:lnTo>
                    <a:pt x="5900" y="7620"/>
                  </a:lnTo>
                  <a:lnTo>
                    <a:pt x="4317" y="6715"/>
                  </a:lnTo>
                  <a:lnTo>
                    <a:pt x="4317" y="4870"/>
                  </a:lnTo>
                  <a:lnTo>
                    <a:pt x="5900" y="3965"/>
                  </a:lnTo>
                  <a:close/>
                  <a:moveTo>
                    <a:pt x="4317" y="7120"/>
                  </a:moveTo>
                  <a:lnTo>
                    <a:pt x="5567" y="7835"/>
                  </a:lnTo>
                  <a:lnTo>
                    <a:pt x="4317" y="8549"/>
                  </a:lnTo>
                  <a:lnTo>
                    <a:pt x="4317" y="7120"/>
                  </a:lnTo>
                  <a:close/>
                  <a:moveTo>
                    <a:pt x="7496" y="7108"/>
                  </a:moveTo>
                  <a:lnTo>
                    <a:pt x="7496" y="8549"/>
                  </a:lnTo>
                  <a:cubicBezTo>
                    <a:pt x="7412" y="8501"/>
                    <a:pt x="6341" y="7870"/>
                    <a:pt x="6245" y="7835"/>
                  </a:cubicBezTo>
                  <a:lnTo>
                    <a:pt x="7496" y="7108"/>
                  </a:lnTo>
                  <a:close/>
                  <a:moveTo>
                    <a:pt x="9484" y="5965"/>
                  </a:moveTo>
                  <a:lnTo>
                    <a:pt x="10055" y="6299"/>
                  </a:lnTo>
                  <a:cubicBezTo>
                    <a:pt x="10436" y="6501"/>
                    <a:pt x="10698" y="6846"/>
                    <a:pt x="10806" y="7263"/>
                  </a:cubicBezTo>
                  <a:cubicBezTo>
                    <a:pt x="10853" y="7442"/>
                    <a:pt x="10865" y="7620"/>
                    <a:pt x="10865" y="7799"/>
                  </a:cubicBezTo>
                  <a:cubicBezTo>
                    <a:pt x="10859" y="7799"/>
                    <a:pt x="10853" y="7799"/>
                    <a:pt x="10847" y="7799"/>
                  </a:cubicBezTo>
                  <a:cubicBezTo>
                    <a:pt x="10143" y="7799"/>
                    <a:pt x="9677" y="8506"/>
                    <a:pt x="9972" y="9120"/>
                  </a:cubicBezTo>
                  <a:cubicBezTo>
                    <a:pt x="9748" y="9235"/>
                    <a:pt x="9502" y="9295"/>
                    <a:pt x="9253" y="9295"/>
                  </a:cubicBezTo>
                  <a:cubicBezTo>
                    <a:pt x="8987" y="9295"/>
                    <a:pt x="8718" y="9226"/>
                    <a:pt x="8472" y="9085"/>
                  </a:cubicBezTo>
                  <a:cubicBezTo>
                    <a:pt x="8079" y="8859"/>
                    <a:pt x="8234" y="8942"/>
                    <a:pt x="7853" y="8728"/>
                  </a:cubicBezTo>
                  <a:lnTo>
                    <a:pt x="7853" y="6894"/>
                  </a:lnTo>
                  <a:lnTo>
                    <a:pt x="9484" y="5965"/>
                  </a:lnTo>
                  <a:close/>
                  <a:moveTo>
                    <a:pt x="10799" y="8158"/>
                  </a:moveTo>
                  <a:cubicBezTo>
                    <a:pt x="10910" y="8158"/>
                    <a:pt x="11021" y="8189"/>
                    <a:pt x="11115" y="8251"/>
                  </a:cubicBezTo>
                  <a:cubicBezTo>
                    <a:pt x="11568" y="8549"/>
                    <a:pt x="11413" y="9216"/>
                    <a:pt x="10913" y="9299"/>
                  </a:cubicBezTo>
                  <a:cubicBezTo>
                    <a:pt x="10869" y="9308"/>
                    <a:pt x="10827" y="9312"/>
                    <a:pt x="10786" y="9312"/>
                  </a:cubicBezTo>
                  <a:cubicBezTo>
                    <a:pt x="10343" y="9312"/>
                    <a:pt x="10056" y="8809"/>
                    <a:pt x="10317" y="8406"/>
                  </a:cubicBezTo>
                  <a:cubicBezTo>
                    <a:pt x="10429" y="8243"/>
                    <a:pt x="10614" y="8158"/>
                    <a:pt x="10799" y="8158"/>
                  </a:cubicBezTo>
                  <a:close/>
                  <a:moveTo>
                    <a:pt x="5900" y="8025"/>
                  </a:moveTo>
                  <a:cubicBezTo>
                    <a:pt x="6103" y="8144"/>
                    <a:pt x="7305" y="8823"/>
                    <a:pt x="7496" y="8930"/>
                  </a:cubicBezTo>
                  <a:lnTo>
                    <a:pt x="7496" y="9644"/>
                  </a:lnTo>
                  <a:cubicBezTo>
                    <a:pt x="7496" y="10525"/>
                    <a:pt x="6781" y="11240"/>
                    <a:pt x="5900" y="11240"/>
                  </a:cubicBezTo>
                  <a:cubicBezTo>
                    <a:pt x="5031" y="11240"/>
                    <a:pt x="4317" y="10525"/>
                    <a:pt x="4317" y="9644"/>
                  </a:cubicBezTo>
                  <a:lnTo>
                    <a:pt x="4317" y="8930"/>
                  </a:lnTo>
                  <a:lnTo>
                    <a:pt x="5900" y="8025"/>
                  </a:lnTo>
                  <a:close/>
                  <a:moveTo>
                    <a:pt x="5900" y="0"/>
                  </a:moveTo>
                  <a:cubicBezTo>
                    <a:pt x="4829" y="0"/>
                    <a:pt x="3971" y="869"/>
                    <a:pt x="3971" y="1941"/>
                  </a:cubicBezTo>
                  <a:lnTo>
                    <a:pt x="3971" y="2441"/>
                  </a:lnTo>
                  <a:cubicBezTo>
                    <a:pt x="3686" y="2274"/>
                    <a:pt x="3793" y="2334"/>
                    <a:pt x="3519" y="2191"/>
                  </a:cubicBezTo>
                  <a:cubicBezTo>
                    <a:pt x="3219" y="2016"/>
                    <a:pt x="2890" y="1933"/>
                    <a:pt x="2564" y="1933"/>
                  </a:cubicBezTo>
                  <a:cubicBezTo>
                    <a:pt x="2268" y="1933"/>
                    <a:pt x="1975" y="2001"/>
                    <a:pt x="1709" y="2131"/>
                  </a:cubicBezTo>
                  <a:cubicBezTo>
                    <a:pt x="1515" y="1930"/>
                    <a:pt x="1277" y="1842"/>
                    <a:pt x="1045" y="1842"/>
                  </a:cubicBezTo>
                  <a:cubicBezTo>
                    <a:pt x="508" y="1842"/>
                    <a:pt x="1" y="2313"/>
                    <a:pt x="126" y="2953"/>
                  </a:cubicBezTo>
                  <a:cubicBezTo>
                    <a:pt x="185" y="3251"/>
                    <a:pt x="388" y="3489"/>
                    <a:pt x="638" y="3608"/>
                  </a:cubicBezTo>
                  <a:cubicBezTo>
                    <a:pt x="530" y="4358"/>
                    <a:pt x="888" y="5156"/>
                    <a:pt x="1590" y="5549"/>
                  </a:cubicBezTo>
                  <a:cubicBezTo>
                    <a:pt x="1828" y="5691"/>
                    <a:pt x="1757" y="5644"/>
                    <a:pt x="1995" y="5787"/>
                  </a:cubicBezTo>
                  <a:lnTo>
                    <a:pt x="1590" y="6025"/>
                  </a:lnTo>
                  <a:cubicBezTo>
                    <a:pt x="995" y="6370"/>
                    <a:pt x="626" y="7025"/>
                    <a:pt x="626" y="7716"/>
                  </a:cubicBezTo>
                  <a:cubicBezTo>
                    <a:pt x="626" y="8704"/>
                    <a:pt x="1400" y="9537"/>
                    <a:pt x="2388" y="9632"/>
                  </a:cubicBezTo>
                  <a:lnTo>
                    <a:pt x="2412" y="9632"/>
                  </a:lnTo>
                  <a:cubicBezTo>
                    <a:pt x="2495" y="9632"/>
                    <a:pt x="2566" y="9573"/>
                    <a:pt x="2566" y="9478"/>
                  </a:cubicBezTo>
                  <a:cubicBezTo>
                    <a:pt x="2590" y="9394"/>
                    <a:pt x="2507" y="9299"/>
                    <a:pt x="2424" y="9299"/>
                  </a:cubicBezTo>
                  <a:cubicBezTo>
                    <a:pt x="1602" y="9228"/>
                    <a:pt x="959" y="8549"/>
                    <a:pt x="959" y="7727"/>
                  </a:cubicBezTo>
                  <a:cubicBezTo>
                    <a:pt x="959" y="7144"/>
                    <a:pt x="1281" y="6620"/>
                    <a:pt x="1769" y="6346"/>
                  </a:cubicBezTo>
                  <a:lnTo>
                    <a:pt x="2352" y="6013"/>
                  </a:lnTo>
                  <a:lnTo>
                    <a:pt x="3971" y="6942"/>
                  </a:lnTo>
                  <a:lnTo>
                    <a:pt x="3971" y="8763"/>
                  </a:lnTo>
                  <a:cubicBezTo>
                    <a:pt x="3436" y="9061"/>
                    <a:pt x="3305" y="9168"/>
                    <a:pt x="3031" y="9263"/>
                  </a:cubicBezTo>
                  <a:cubicBezTo>
                    <a:pt x="2947" y="9287"/>
                    <a:pt x="2900" y="9382"/>
                    <a:pt x="2912" y="9466"/>
                  </a:cubicBezTo>
                  <a:cubicBezTo>
                    <a:pt x="2943" y="9549"/>
                    <a:pt x="3011" y="9587"/>
                    <a:pt x="3091" y="9587"/>
                  </a:cubicBezTo>
                  <a:cubicBezTo>
                    <a:pt x="3103" y="9587"/>
                    <a:pt x="3114" y="9586"/>
                    <a:pt x="3126" y="9585"/>
                  </a:cubicBezTo>
                  <a:cubicBezTo>
                    <a:pt x="3436" y="9501"/>
                    <a:pt x="3578" y="9359"/>
                    <a:pt x="3959" y="9168"/>
                  </a:cubicBezTo>
                  <a:lnTo>
                    <a:pt x="3959" y="9680"/>
                  </a:lnTo>
                  <a:cubicBezTo>
                    <a:pt x="3959" y="10752"/>
                    <a:pt x="4817" y="11609"/>
                    <a:pt x="5888" y="11609"/>
                  </a:cubicBezTo>
                  <a:cubicBezTo>
                    <a:pt x="6960" y="11609"/>
                    <a:pt x="7829" y="10752"/>
                    <a:pt x="7829" y="9680"/>
                  </a:cubicBezTo>
                  <a:lnTo>
                    <a:pt x="7829" y="9168"/>
                  </a:lnTo>
                  <a:cubicBezTo>
                    <a:pt x="8317" y="9454"/>
                    <a:pt x="8627" y="9680"/>
                    <a:pt x="9222" y="9680"/>
                  </a:cubicBezTo>
                  <a:cubicBezTo>
                    <a:pt x="9555" y="9680"/>
                    <a:pt x="9865" y="9597"/>
                    <a:pt x="10151" y="9442"/>
                  </a:cubicBezTo>
                  <a:cubicBezTo>
                    <a:pt x="10315" y="9597"/>
                    <a:pt x="10543" y="9696"/>
                    <a:pt x="10788" y="9696"/>
                  </a:cubicBezTo>
                  <a:cubicBezTo>
                    <a:pt x="10845" y="9696"/>
                    <a:pt x="10902" y="9691"/>
                    <a:pt x="10960" y="9680"/>
                  </a:cubicBezTo>
                  <a:cubicBezTo>
                    <a:pt x="11865" y="9466"/>
                    <a:pt x="12008" y="8263"/>
                    <a:pt x="11175" y="7894"/>
                  </a:cubicBezTo>
                  <a:cubicBezTo>
                    <a:pt x="11246" y="7156"/>
                    <a:pt x="10889" y="6406"/>
                    <a:pt x="10210" y="6013"/>
                  </a:cubicBezTo>
                  <a:cubicBezTo>
                    <a:pt x="9972" y="5882"/>
                    <a:pt x="10044" y="5918"/>
                    <a:pt x="9805" y="5775"/>
                  </a:cubicBezTo>
                  <a:lnTo>
                    <a:pt x="10210" y="5537"/>
                  </a:lnTo>
                  <a:cubicBezTo>
                    <a:pt x="11127" y="5001"/>
                    <a:pt x="11460" y="3810"/>
                    <a:pt x="10925" y="2882"/>
                  </a:cubicBezTo>
                  <a:cubicBezTo>
                    <a:pt x="10579" y="2286"/>
                    <a:pt x="9924" y="1917"/>
                    <a:pt x="9246" y="1917"/>
                  </a:cubicBezTo>
                  <a:cubicBezTo>
                    <a:pt x="8531" y="1917"/>
                    <a:pt x="8139" y="2286"/>
                    <a:pt x="7841" y="2429"/>
                  </a:cubicBezTo>
                  <a:cubicBezTo>
                    <a:pt x="7829" y="2012"/>
                    <a:pt x="7865" y="1810"/>
                    <a:pt x="7793" y="1489"/>
                  </a:cubicBezTo>
                  <a:cubicBezTo>
                    <a:pt x="7783" y="1408"/>
                    <a:pt x="7704" y="1352"/>
                    <a:pt x="7629" y="1352"/>
                  </a:cubicBezTo>
                  <a:cubicBezTo>
                    <a:pt x="7616" y="1352"/>
                    <a:pt x="7603" y="1354"/>
                    <a:pt x="7591" y="1358"/>
                  </a:cubicBezTo>
                  <a:cubicBezTo>
                    <a:pt x="7496" y="1369"/>
                    <a:pt x="7436" y="1477"/>
                    <a:pt x="7448" y="1560"/>
                  </a:cubicBezTo>
                  <a:cubicBezTo>
                    <a:pt x="7507" y="1834"/>
                    <a:pt x="7484" y="1989"/>
                    <a:pt x="7496" y="2620"/>
                  </a:cubicBezTo>
                  <a:lnTo>
                    <a:pt x="5900" y="3525"/>
                  </a:lnTo>
                  <a:lnTo>
                    <a:pt x="4317" y="2620"/>
                  </a:lnTo>
                  <a:lnTo>
                    <a:pt x="4317" y="1941"/>
                  </a:lnTo>
                  <a:cubicBezTo>
                    <a:pt x="4317" y="1060"/>
                    <a:pt x="5031" y="346"/>
                    <a:pt x="5900" y="346"/>
                  </a:cubicBezTo>
                  <a:cubicBezTo>
                    <a:pt x="6424" y="346"/>
                    <a:pt x="6912" y="596"/>
                    <a:pt x="7210" y="1024"/>
                  </a:cubicBezTo>
                  <a:cubicBezTo>
                    <a:pt x="7246" y="1075"/>
                    <a:pt x="7301" y="1100"/>
                    <a:pt x="7354" y="1100"/>
                  </a:cubicBezTo>
                  <a:cubicBezTo>
                    <a:pt x="7388" y="1100"/>
                    <a:pt x="7420" y="1090"/>
                    <a:pt x="7448" y="1072"/>
                  </a:cubicBezTo>
                  <a:cubicBezTo>
                    <a:pt x="7531" y="1012"/>
                    <a:pt x="7543" y="905"/>
                    <a:pt x="7496" y="834"/>
                  </a:cubicBezTo>
                  <a:cubicBezTo>
                    <a:pt x="7138" y="310"/>
                    <a:pt x="6543" y="0"/>
                    <a:pt x="59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100"/>
          <p:cNvGrpSpPr/>
          <p:nvPr/>
        </p:nvGrpSpPr>
        <p:grpSpPr>
          <a:xfrm>
            <a:off x="2903410" y="2444534"/>
            <a:ext cx="362223" cy="361108"/>
            <a:chOff x="3513010" y="3816134"/>
            <a:chExt cx="362223" cy="361108"/>
          </a:xfrm>
        </p:grpSpPr>
        <p:sp>
          <p:nvSpPr>
            <p:cNvPr id="738" name="Google Shape;738;p100"/>
            <p:cNvSpPr/>
            <p:nvPr/>
          </p:nvSpPr>
          <p:spPr>
            <a:xfrm>
              <a:off x="3513010" y="3816134"/>
              <a:ext cx="362223" cy="361108"/>
            </a:xfrm>
            <a:custGeom>
              <a:rect b="b" l="l" r="r" t="t"/>
              <a:pathLst>
                <a:path extrusionOk="0" h="11336" w="11371">
                  <a:moveTo>
                    <a:pt x="1381" y="346"/>
                  </a:moveTo>
                  <a:cubicBezTo>
                    <a:pt x="1846" y="358"/>
                    <a:pt x="2262" y="715"/>
                    <a:pt x="2358" y="1191"/>
                  </a:cubicBezTo>
                  <a:lnTo>
                    <a:pt x="1881" y="1191"/>
                  </a:lnTo>
                  <a:cubicBezTo>
                    <a:pt x="1786" y="1191"/>
                    <a:pt x="1715" y="1263"/>
                    <a:pt x="1715" y="1358"/>
                  </a:cubicBezTo>
                  <a:cubicBezTo>
                    <a:pt x="1715" y="1727"/>
                    <a:pt x="1417" y="2025"/>
                    <a:pt x="1048" y="2025"/>
                  </a:cubicBezTo>
                  <a:cubicBezTo>
                    <a:pt x="667" y="2025"/>
                    <a:pt x="369" y="1727"/>
                    <a:pt x="369" y="1358"/>
                  </a:cubicBezTo>
                  <a:cubicBezTo>
                    <a:pt x="369" y="798"/>
                    <a:pt x="822" y="346"/>
                    <a:pt x="1381" y="346"/>
                  </a:cubicBezTo>
                  <a:close/>
                  <a:moveTo>
                    <a:pt x="2358" y="1537"/>
                  </a:moveTo>
                  <a:lnTo>
                    <a:pt x="2358" y="2037"/>
                  </a:lnTo>
                  <a:lnTo>
                    <a:pt x="1774" y="2037"/>
                  </a:lnTo>
                  <a:cubicBezTo>
                    <a:pt x="1893" y="1906"/>
                    <a:pt x="1977" y="1727"/>
                    <a:pt x="2012" y="1537"/>
                  </a:cubicBezTo>
                  <a:close/>
                  <a:moveTo>
                    <a:pt x="9109" y="4489"/>
                  </a:moveTo>
                  <a:lnTo>
                    <a:pt x="9109" y="4489"/>
                  </a:lnTo>
                  <a:cubicBezTo>
                    <a:pt x="8739" y="5049"/>
                    <a:pt x="8287" y="5585"/>
                    <a:pt x="7787" y="6085"/>
                  </a:cubicBezTo>
                  <a:cubicBezTo>
                    <a:pt x="7275" y="6597"/>
                    <a:pt x="6739" y="7037"/>
                    <a:pt x="6192" y="7406"/>
                  </a:cubicBezTo>
                  <a:cubicBezTo>
                    <a:pt x="6584" y="6859"/>
                    <a:pt x="7013" y="6323"/>
                    <a:pt x="7513" y="5823"/>
                  </a:cubicBezTo>
                  <a:cubicBezTo>
                    <a:pt x="8025" y="5311"/>
                    <a:pt x="8561" y="4870"/>
                    <a:pt x="9109" y="4489"/>
                  </a:cubicBezTo>
                  <a:close/>
                  <a:moveTo>
                    <a:pt x="4036" y="9359"/>
                  </a:moveTo>
                  <a:cubicBezTo>
                    <a:pt x="4346" y="9359"/>
                    <a:pt x="4620" y="9573"/>
                    <a:pt x="4691" y="9871"/>
                  </a:cubicBezTo>
                  <a:lnTo>
                    <a:pt x="3382" y="9871"/>
                  </a:lnTo>
                  <a:cubicBezTo>
                    <a:pt x="3453" y="9573"/>
                    <a:pt x="3727" y="9359"/>
                    <a:pt x="4036" y="9359"/>
                  </a:cubicBezTo>
                  <a:close/>
                  <a:moveTo>
                    <a:pt x="10359" y="9359"/>
                  </a:moveTo>
                  <a:cubicBezTo>
                    <a:pt x="10728" y="9359"/>
                    <a:pt x="11025" y="9657"/>
                    <a:pt x="11025" y="10026"/>
                  </a:cubicBezTo>
                  <a:cubicBezTo>
                    <a:pt x="11025" y="10597"/>
                    <a:pt x="10585" y="11038"/>
                    <a:pt x="10037" y="11038"/>
                  </a:cubicBezTo>
                  <a:lnTo>
                    <a:pt x="4584" y="11038"/>
                  </a:lnTo>
                  <a:cubicBezTo>
                    <a:pt x="4870" y="10788"/>
                    <a:pt x="5037" y="10431"/>
                    <a:pt x="5037" y="10026"/>
                  </a:cubicBezTo>
                  <a:cubicBezTo>
                    <a:pt x="5037" y="9776"/>
                    <a:pt x="4929" y="9538"/>
                    <a:pt x="4775" y="9359"/>
                  </a:cubicBezTo>
                  <a:close/>
                  <a:moveTo>
                    <a:pt x="1346" y="1"/>
                  </a:moveTo>
                  <a:cubicBezTo>
                    <a:pt x="596" y="1"/>
                    <a:pt x="0" y="596"/>
                    <a:pt x="0" y="1334"/>
                  </a:cubicBezTo>
                  <a:cubicBezTo>
                    <a:pt x="0" y="1906"/>
                    <a:pt x="465" y="2346"/>
                    <a:pt x="1012" y="2346"/>
                  </a:cubicBezTo>
                  <a:lnTo>
                    <a:pt x="2358" y="2346"/>
                  </a:lnTo>
                  <a:lnTo>
                    <a:pt x="2358" y="7514"/>
                  </a:lnTo>
                  <a:cubicBezTo>
                    <a:pt x="2358" y="7609"/>
                    <a:pt x="2429" y="7680"/>
                    <a:pt x="2512" y="7680"/>
                  </a:cubicBezTo>
                  <a:cubicBezTo>
                    <a:pt x="2608" y="7680"/>
                    <a:pt x="2679" y="7609"/>
                    <a:pt x="2679" y="7514"/>
                  </a:cubicBezTo>
                  <a:lnTo>
                    <a:pt x="2679" y="1334"/>
                  </a:lnTo>
                  <a:cubicBezTo>
                    <a:pt x="2679" y="929"/>
                    <a:pt x="2501" y="572"/>
                    <a:pt x="2239" y="322"/>
                  </a:cubicBezTo>
                  <a:lnTo>
                    <a:pt x="7680" y="322"/>
                  </a:lnTo>
                  <a:cubicBezTo>
                    <a:pt x="8227" y="322"/>
                    <a:pt x="8680" y="775"/>
                    <a:pt x="8680" y="1334"/>
                  </a:cubicBezTo>
                  <a:lnTo>
                    <a:pt x="8680" y="2870"/>
                  </a:lnTo>
                  <a:cubicBezTo>
                    <a:pt x="8192" y="3108"/>
                    <a:pt x="7739" y="3430"/>
                    <a:pt x="7358" y="3811"/>
                  </a:cubicBezTo>
                  <a:cubicBezTo>
                    <a:pt x="6549" y="4608"/>
                    <a:pt x="6537" y="5192"/>
                    <a:pt x="6525" y="6144"/>
                  </a:cubicBezTo>
                  <a:lnTo>
                    <a:pt x="6525" y="6394"/>
                  </a:lnTo>
                  <a:cubicBezTo>
                    <a:pt x="6132" y="6859"/>
                    <a:pt x="5811" y="7347"/>
                    <a:pt x="5513" y="7847"/>
                  </a:cubicBezTo>
                  <a:cubicBezTo>
                    <a:pt x="5465" y="7907"/>
                    <a:pt x="5477" y="7990"/>
                    <a:pt x="5537" y="8049"/>
                  </a:cubicBezTo>
                  <a:cubicBezTo>
                    <a:pt x="5572" y="8085"/>
                    <a:pt x="5608" y="8097"/>
                    <a:pt x="5656" y="8097"/>
                  </a:cubicBezTo>
                  <a:cubicBezTo>
                    <a:pt x="5691" y="8097"/>
                    <a:pt x="5715" y="8097"/>
                    <a:pt x="5751" y="8061"/>
                  </a:cubicBezTo>
                  <a:cubicBezTo>
                    <a:pt x="6251" y="7776"/>
                    <a:pt x="6727" y="7442"/>
                    <a:pt x="7192" y="7049"/>
                  </a:cubicBezTo>
                  <a:lnTo>
                    <a:pt x="7442" y="7049"/>
                  </a:lnTo>
                  <a:cubicBezTo>
                    <a:pt x="7930" y="7037"/>
                    <a:pt x="8323" y="7037"/>
                    <a:pt x="8692" y="6918"/>
                  </a:cubicBezTo>
                  <a:lnTo>
                    <a:pt x="8692" y="9002"/>
                  </a:lnTo>
                  <a:lnTo>
                    <a:pt x="4036" y="9002"/>
                  </a:lnTo>
                  <a:cubicBezTo>
                    <a:pt x="3465" y="9002"/>
                    <a:pt x="3024" y="9466"/>
                    <a:pt x="3024" y="10014"/>
                  </a:cubicBezTo>
                  <a:cubicBezTo>
                    <a:pt x="3024" y="10097"/>
                    <a:pt x="3096" y="10181"/>
                    <a:pt x="3191" y="10181"/>
                  </a:cubicBezTo>
                  <a:lnTo>
                    <a:pt x="4691" y="10181"/>
                  </a:lnTo>
                  <a:cubicBezTo>
                    <a:pt x="4620" y="10657"/>
                    <a:pt x="4203" y="11014"/>
                    <a:pt x="3691" y="11014"/>
                  </a:cubicBezTo>
                  <a:cubicBezTo>
                    <a:pt x="3144" y="11014"/>
                    <a:pt x="2679" y="10562"/>
                    <a:pt x="2679" y="10002"/>
                  </a:cubicBezTo>
                  <a:lnTo>
                    <a:pt x="2679" y="8168"/>
                  </a:lnTo>
                  <a:cubicBezTo>
                    <a:pt x="2679" y="8085"/>
                    <a:pt x="2608" y="8002"/>
                    <a:pt x="2512" y="8002"/>
                  </a:cubicBezTo>
                  <a:cubicBezTo>
                    <a:pt x="2429" y="8002"/>
                    <a:pt x="2358" y="8085"/>
                    <a:pt x="2358" y="8168"/>
                  </a:cubicBezTo>
                  <a:lnTo>
                    <a:pt x="2358" y="10002"/>
                  </a:lnTo>
                  <a:cubicBezTo>
                    <a:pt x="2358" y="10740"/>
                    <a:pt x="2953" y="11335"/>
                    <a:pt x="3691" y="11335"/>
                  </a:cubicBezTo>
                  <a:lnTo>
                    <a:pt x="10013" y="11335"/>
                  </a:lnTo>
                  <a:cubicBezTo>
                    <a:pt x="10764" y="11335"/>
                    <a:pt x="11359" y="10740"/>
                    <a:pt x="11359" y="10002"/>
                  </a:cubicBezTo>
                  <a:cubicBezTo>
                    <a:pt x="11371" y="9478"/>
                    <a:pt x="10930" y="9038"/>
                    <a:pt x="10359" y="9038"/>
                  </a:cubicBezTo>
                  <a:lnTo>
                    <a:pt x="9025" y="9038"/>
                  </a:lnTo>
                  <a:lnTo>
                    <a:pt x="9025" y="6811"/>
                  </a:lnTo>
                  <a:cubicBezTo>
                    <a:pt x="9263" y="6692"/>
                    <a:pt x="9513" y="6513"/>
                    <a:pt x="9775" y="6252"/>
                  </a:cubicBezTo>
                  <a:cubicBezTo>
                    <a:pt x="10013" y="6013"/>
                    <a:pt x="10228" y="5763"/>
                    <a:pt x="10406" y="5478"/>
                  </a:cubicBezTo>
                  <a:cubicBezTo>
                    <a:pt x="10430" y="5430"/>
                    <a:pt x="10430" y="5370"/>
                    <a:pt x="10418" y="5311"/>
                  </a:cubicBezTo>
                  <a:cubicBezTo>
                    <a:pt x="10394" y="5251"/>
                    <a:pt x="10347" y="5228"/>
                    <a:pt x="10299" y="5204"/>
                  </a:cubicBezTo>
                  <a:lnTo>
                    <a:pt x="9894" y="5132"/>
                  </a:lnTo>
                  <a:cubicBezTo>
                    <a:pt x="10728" y="4489"/>
                    <a:pt x="11264" y="3525"/>
                    <a:pt x="11323" y="2465"/>
                  </a:cubicBezTo>
                  <a:lnTo>
                    <a:pt x="11323" y="2453"/>
                  </a:lnTo>
                  <a:cubicBezTo>
                    <a:pt x="11323" y="2406"/>
                    <a:pt x="11311" y="2358"/>
                    <a:pt x="11287" y="2322"/>
                  </a:cubicBezTo>
                  <a:cubicBezTo>
                    <a:pt x="11252" y="2287"/>
                    <a:pt x="11204" y="2275"/>
                    <a:pt x="11145" y="2275"/>
                  </a:cubicBezTo>
                  <a:cubicBezTo>
                    <a:pt x="10764" y="2311"/>
                    <a:pt x="10394" y="2346"/>
                    <a:pt x="10037" y="2430"/>
                  </a:cubicBezTo>
                  <a:cubicBezTo>
                    <a:pt x="9942" y="2442"/>
                    <a:pt x="9882" y="2525"/>
                    <a:pt x="9894" y="2620"/>
                  </a:cubicBezTo>
                  <a:cubicBezTo>
                    <a:pt x="9916" y="2696"/>
                    <a:pt x="9988" y="2753"/>
                    <a:pt x="10073" y="2753"/>
                  </a:cubicBezTo>
                  <a:cubicBezTo>
                    <a:pt x="10080" y="2753"/>
                    <a:pt x="10089" y="2752"/>
                    <a:pt x="10097" y="2751"/>
                  </a:cubicBezTo>
                  <a:cubicBezTo>
                    <a:pt x="10371" y="2692"/>
                    <a:pt x="10656" y="2644"/>
                    <a:pt x="10966" y="2620"/>
                  </a:cubicBezTo>
                  <a:lnTo>
                    <a:pt x="10966" y="2620"/>
                  </a:lnTo>
                  <a:cubicBezTo>
                    <a:pt x="10847" y="3632"/>
                    <a:pt x="10275" y="4537"/>
                    <a:pt x="9382" y="5073"/>
                  </a:cubicBezTo>
                  <a:lnTo>
                    <a:pt x="9359" y="5085"/>
                  </a:lnTo>
                  <a:cubicBezTo>
                    <a:pt x="9299" y="5120"/>
                    <a:pt x="9275" y="5192"/>
                    <a:pt x="9287" y="5263"/>
                  </a:cubicBezTo>
                  <a:cubicBezTo>
                    <a:pt x="9299" y="5347"/>
                    <a:pt x="9359" y="5382"/>
                    <a:pt x="9418" y="5406"/>
                  </a:cubicBezTo>
                  <a:lnTo>
                    <a:pt x="9978" y="5490"/>
                  </a:lnTo>
                  <a:cubicBezTo>
                    <a:pt x="9835" y="5668"/>
                    <a:pt x="9692" y="5847"/>
                    <a:pt x="9525" y="6002"/>
                  </a:cubicBezTo>
                  <a:cubicBezTo>
                    <a:pt x="8870" y="6656"/>
                    <a:pt x="8406" y="6716"/>
                    <a:pt x="7573" y="6728"/>
                  </a:cubicBezTo>
                  <a:cubicBezTo>
                    <a:pt x="7727" y="6597"/>
                    <a:pt x="7870" y="6454"/>
                    <a:pt x="8013" y="6311"/>
                  </a:cubicBezTo>
                  <a:cubicBezTo>
                    <a:pt x="8728" y="5597"/>
                    <a:pt x="9299" y="4835"/>
                    <a:pt x="9775" y="4037"/>
                  </a:cubicBezTo>
                  <a:cubicBezTo>
                    <a:pt x="9823" y="3977"/>
                    <a:pt x="9811" y="3882"/>
                    <a:pt x="9751" y="3823"/>
                  </a:cubicBezTo>
                  <a:cubicBezTo>
                    <a:pt x="9718" y="3789"/>
                    <a:pt x="9681" y="3774"/>
                    <a:pt x="9639" y="3774"/>
                  </a:cubicBezTo>
                  <a:cubicBezTo>
                    <a:pt x="9608" y="3774"/>
                    <a:pt x="9574" y="3783"/>
                    <a:pt x="9537" y="3799"/>
                  </a:cubicBezTo>
                  <a:cubicBezTo>
                    <a:pt x="8739" y="4251"/>
                    <a:pt x="7966" y="4847"/>
                    <a:pt x="7263" y="5561"/>
                  </a:cubicBezTo>
                  <a:cubicBezTo>
                    <a:pt x="7120" y="5716"/>
                    <a:pt x="6977" y="5847"/>
                    <a:pt x="6846" y="6002"/>
                  </a:cubicBezTo>
                  <a:cubicBezTo>
                    <a:pt x="6882" y="5168"/>
                    <a:pt x="6918" y="4704"/>
                    <a:pt x="7573" y="4049"/>
                  </a:cubicBezTo>
                  <a:cubicBezTo>
                    <a:pt x="8085" y="3537"/>
                    <a:pt x="8728" y="3156"/>
                    <a:pt x="9454" y="2906"/>
                  </a:cubicBezTo>
                  <a:cubicBezTo>
                    <a:pt x="9537" y="2870"/>
                    <a:pt x="9585" y="2787"/>
                    <a:pt x="9561" y="2692"/>
                  </a:cubicBezTo>
                  <a:cubicBezTo>
                    <a:pt x="9531" y="2623"/>
                    <a:pt x="9470" y="2578"/>
                    <a:pt x="9395" y="2578"/>
                  </a:cubicBezTo>
                  <a:cubicBezTo>
                    <a:pt x="9379" y="2578"/>
                    <a:pt x="9363" y="2580"/>
                    <a:pt x="9347" y="2584"/>
                  </a:cubicBezTo>
                  <a:cubicBezTo>
                    <a:pt x="9228" y="2632"/>
                    <a:pt x="9109" y="2680"/>
                    <a:pt x="9001" y="2715"/>
                  </a:cubicBezTo>
                  <a:lnTo>
                    <a:pt x="9001" y="1334"/>
                  </a:lnTo>
                  <a:cubicBezTo>
                    <a:pt x="9001" y="596"/>
                    <a:pt x="8406" y="1"/>
                    <a:pt x="76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00"/>
            <p:cNvSpPr/>
            <p:nvPr/>
          </p:nvSpPr>
          <p:spPr>
            <a:xfrm>
              <a:off x="3618450" y="3879112"/>
              <a:ext cx="157045" cy="24688"/>
            </a:xfrm>
            <a:custGeom>
              <a:rect b="b" l="l" r="r" t="t"/>
              <a:pathLst>
                <a:path extrusionOk="0" h="775" w="493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55" y="334"/>
                  </a:cubicBezTo>
                  <a:cubicBezTo>
                    <a:pt x="322" y="334"/>
                    <a:pt x="381" y="405"/>
                    <a:pt x="500" y="512"/>
                  </a:cubicBezTo>
                  <a:cubicBezTo>
                    <a:pt x="619" y="631"/>
                    <a:pt x="786" y="774"/>
                    <a:pt x="1084" y="774"/>
                  </a:cubicBezTo>
                  <a:cubicBezTo>
                    <a:pt x="1381" y="774"/>
                    <a:pt x="1524" y="631"/>
                    <a:pt x="1667" y="512"/>
                  </a:cubicBezTo>
                  <a:cubicBezTo>
                    <a:pt x="1762" y="405"/>
                    <a:pt x="1846" y="334"/>
                    <a:pt x="2000" y="334"/>
                  </a:cubicBezTo>
                  <a:cubicBezTo>
                    <a:pt x="2167" y="334"/>
                    <a:pt x="2227" y="405"/>
                    <a:pt x="2346" y="512"/>
                  </a:cubicBezTo>
                  <a:cubicBezTo>
                    <a:pt x="2465" y="631"/>
                    <a:pt x="2631" y="774"/>
                    <a:pt x="2929" y="774"/>
                  </a:cubicBezTo>
                  <a:cubicBezTo>
                    <a:pt x="3227" y="774"/>
                    <a:pt x="3370" y="631"/>
                    <a:pt x="3501" y="512"/>
                  </a:cubicBezTo>
                  <a:cubicBezTo>
                    <a:pt x="3608" y="405"/>
                    <a:pt x="3679" y="334"/>
                    <a:pt x="3846" y="334"/>
                  </a:cubicBezTo>
                  <a:cubicBezTo>
                    <a:pt x="4013" y="334"/>
                    <a:pt x="4072" y="405"/>
                    <a:pt x="4191" y="512"/>
                  </a:cubicBezTo>
                  <a:cubicBezTo>
                    <a:pt x="4310" y="631"/>
                    <a:pt x="4477" y="774"/>
                    <a:pt x="4775" y="774"/>
                  </a:cubicBezTo>
                  <a:cubicBezTo>
                    <a:pt x="4858" y="774"/>
                    <a:pt x="4929" y="703"/>
                    <a:pt x="4929" y="607"/>
                  </a:cubicBezTo>
                  <a:cubicBezTo>
                    <a:pt x="4929" y="524"/>
                    <a:pt x="4858" y="453"/>
                    <a:pt x="4775" y="453"/>
                  </a:cubicBezTo>
                  <a:cubicBezTo>
                    <a:pt x="4608" y="453"/>
                    <a:pt x="4548" y="369"/>
                    <a:pt x="4429" y="274"/>
                  </a:cubicBezTo>
                  <a:cubicBezTo>
                    <a:pt x="4310" y="155"/>
                    <a:pt x="4144" y="0"/>
                    <a:pt x="3846" y="0"/>
                  </a:cubicBezTo>
                  <a:cubicBezTo>
                    <a:pt x="3548" y="0"/>
                    <a:pt x="3405" y="155"/>
                    <a:pt x="3263" y="274"/>
                  </a:cubicBezTo>
                  <a:cubicBezTo>
                    <a:pt x="3167" y="369"/>
                    <a:pt x="3084" y="453"/>
                    <a:pt x="2929" y="453"/>
                  </a:cubicBezTo>
                  <a:cubicBezTo>
                    <a:pt x="2762" y="453"/>
                    <a:pt x="2703" y="369"/>
                    <a:pt x="2584" y="274"/>
                  </a:cubicBezTo>
                  <a:cubicBezTo>
                    <a:pt x="2465" y="155"/>
                    <a:pt x="2298" y="0"/>
                    <a:pt x="2000" y="0"/>
                  </a:cubicBezTo>
                  <a:cubicBezTo>
                    <a:pt x="1703" y="0"/>
                    <a:pt x="1560" y="155"/>
                    <a:pt x="1417" y="274"/>
                  </a:cubicBezTo>
                  <a:cubicBezTo>
                    <a:pt x="1322" y="369"/>
                    <a:pt x="1238" y="453"/>
                    <a:pt x="1084" y="453"/>
                  </a:cubicBezTo>
                  <a:cubicBezTo>
                    <a:pt x="917" y="453"/>
                    <a:pt x="857" y="369"/>
                    <a:pt x="738" y="274"/>
                  </a:cubicBezTo>
                  <a:cubicBezTo>
                    <a:pt x="619" y="155"/>
                    <a:pt x="453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00"/>
            <p:cNvSpPr/>
            <p:nvPr/>
          </p:nvSpPr>
          <p:spPr>
            <a:xfrm>
              <a:off x="3618450" y="3921192"/>
              <a:ext cx="127834" cy="24688"/>
            </a:xfrm>
            <a:custGeom>
              <a:rect b="b" l="l" r="r" t="t"/>
              <a:pathLst>
                <a:path extrusionOk="0" h="775" w="4013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322" y="334"/>
                    <a:pt x="381" y="406"/>
                    <a:pt x="500" y="513"/>
                  </a:cubicBezTo>
                  <a:cubicBezTo>
                    <a:pt x="619" y="632"/>
                    <a:pt x="786" y="775"/>
                    <a:pt x="1084" y="775"/>
                  </a:cubicBezTo>
                  <a:cubicBezTo>
                    <a:pt x="1381" y="775"/>
                    <a:pt x="1524" y="632"/>
                    <a:pt x="1667" y="513"/>
                  </a:cubicBezTo>
                  <a:cubicBezTo>
                    <a:pt x="1762" y="406"/>
                    <a:pt x="1846" y="334"/>
                    <a:pt x="2000" y="334"/>
                  </a:cubicBezTo>
                  <a:cubicBezTo>
                    <a:pt x="2167" y="334"/>
                    <a:pt x="2227" y="406"/>
                    <a:pt x="2346" y="513"/>
                  </a:cubicBezTo>
                  <a:cubicBezTo>
                    <a:pt x="2465" y="632"/>
                    <a:pt x="2631" y="775"/>
                    <a:pt x="2929" y="775"/>
                  </a:cubicBezTo>
                  <a:cubicBezTo>
                    <a:pt x="3227" y="775"/>
                    <a:pt x="3370" y="632"/>
                    <a:pt x="3501" y="513"/>
                  </a:cubicBezTo>
                  <a:cubicBezTo>
                    <a:pt x="3608" y="406"/>
                    <a:pt x="3679" y="334"/>
                    <a:pt x="3846" y="334"/>
                  </a:cubicBezTo>
                  <a:cubicBezTo>
                    <a:pt x="3941" y="334"/>
                    <a:pt x="4013" y="263"/>
                    <a:pt x="4013" y="167"/>
                  </a:cubicBezTo>
                  <a:cubicBezTo>
                    <a:pt x="4013" y="84"/>
                    <a:pt x="3941" y="1"/>
                    <a:pt x="3846" y="1"/>
                  </a:cubicBezTo>
                  <a:cubicBezTo>
                    <a:pt x="3548" y="1"/>
                    <a:pt x="3405" y="156"/>
                    <a:pt x="3263" y="275"/>
                  </a:cubicBezTo>
                  <a:cubicBezTo>
                    <a:pt x="3167" y="382"/>
                    <a:pt x="3084" y="453"/>
                    <a:pt x="2929" y="453"/>
                  </a:cubicBezTo>
                  <a:cubicBezTo>
                    <a:pt x="2762" y="453"/>
                    <a:pt x="2703" y="382"/>
                    <a:pt x="2584" y="275"/>
                  </a:cubicBezTo>
                  <a:cubicBezTo>
                    <a:pt x="2465" y="156"/>
                    <a:pt x="2298" y="1"/>
                    <a:pt x="2000" y="1"/>
                  </a:cubicBezTo>
                  <a:cubicBezTo>
                    <a:pt x="1703" y="1"/>
                    <a:pt x="1560" y="156"/>
                    <a:pt x="1417" y="275"/>
                  </a:cubicBezTo>
                  <a:cubicBezTo>
                    <a:pt x="1322" y="382"/>
                    <a:pt x="1238" y="453"/>
                    <a:pt x="1084" y="453"/>
                  </a:cubicBezTo>
                  <a:cubicBezTo>
                    <a:pt x="917" y="453"/>
                    <a:pt x="857" y="382"/>
                    <a:pt x="738" y="275"/>
                  </a:cubicBezTo>
                  <a:cubicBezTo>
                    <a:pt x="619" y="156"/>
                    <a:pt x="453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00"/>
            <p:cNvSpPr/>
            <p:nvPr/>
          </p:nvSpPr>
          <p:spPr>
            <a:xfrm>
              <a:off x="3617304" y="3962922"/>
              <a:ext cx="98655" cy="24688"/>
            </a:xfrm>
            <a:custGeom>
              <a:rect b="b" l="l" r="r" t="t"/>
              <a:pathLst>
                <a:path extrusionOk="0" h="775" w="3097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334" y="334"/>
                    <a:pt x="393" y="405"/>
                    <a:pt x="512" y="512"/>
                  </a:cubicBezTo>
                  <a:cubicBezTo>
                    <a:pt x="632" y="632"/>
                    <a:pt x="786" y="774"/>
                    <a:pt x="1084" y="774"/>
                  </a:cubicBezTo>
                  <a:cubicBezTo>
                    <a:pt x="1382" y="774"/>
                    <a:pt x="1536" y="632"/>
                    <a:pt x="1667" y="512"/>
                  </a:cubicBezTo>
                  <a:cubicBezTo>
                    <a:pt x="1775" y="405"/>
                    <a:pt x="1846" y="334"/>
                    <a:pt x="2013" y="334"/>
                  </a:cubicBezTo>
                  <a:cubicBezTo>
                    <a:pt x="2179" y="334"/>
                    <a:pt x="2239" y="405"/>
                    <a:pt x="2358" y="512"/>
                  </a:cubicBezTo>
                  <a:cubicBezTo>
                    <a:pt x="2477" y="632"/>
                    <a:pt x="2632" y="774"/>
                    <a:pt x="2929" y="774"/>
                  </a:cubicBezTo>
                  <a:cubicBezTo>
                    <a:pt x="3025" y="774"/>
                    <a:pt x="3096" y="703"/>
                    <a:pt x="3096" y="620"/>
                  </a:cubicBezTo>
                  <a:cubicBezTo>
                    <a:pt x="3096" y="524"/>
                    <a:pt x="3025" y="453"/>
                    <a:pt x="2929" y="453"/>
                  </a:cubicBezTo>
                  <a:cubicBezTo>
                    <a:pt x="2775" y="441"/>
                    <a:pt x="2691" y="381"/>
                    <a:pt x="2596" y="274"/>
                  </a:cubicBezTo>
                  <a:cubicBezTo>
                    <a:pt x="2477" y="155"/>
                    <a:pt x="2310" y="0"/>
                    <a:pt x="2013" y="0"/>
                  </a:cubicBezTo>
                  <a:cubicBezTo>
                    <a:pt x="1715" y="0"/>
                    <a:pt x="1560" y="155"/>
                    <a:pt x="1429" y="274"/>
                  </a:cubicBezTo>
                  <a:cubicBezTo>
                    <a:pt x="1322" y="381"/>
                    <a:pt x="1251" y="453"/>
                    <a:pt x="1084" y="453"/>
                  </a:cubicBezTo>
                  <a:cubicBezTo>
                    <a:pt x="929" y="453"/>
                    <a:pt x="870" y="381"/>
                    <a:pt x="751" y="274"/>
                  </a:cubicBezTo>
                  <a:cubicBezTo>
                    <a:pt x="632" y="155"/>
                    <a:pt x="465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100"/>
          <p:cNvGrpSpPr/>
          <p:nvPr/>
        </p:nvGrpSpPr>
        <p:grpSpPr>
          <a:xfrm>
            <a:off x="486454" y="76245"/>
            <a:ext cx="952403" cy="1520052"/>
            <a:chOff x="4054103" y="2430191"/>
            <a:chExt cx="218687" cy="349052"/>
          </a:xfrm>
        </p:grpSpPr>
        <p:sp>
          <p:nvSpPr>
            <p:cNvPr id="743" name="Google Shape;743;p100"/>
            <p:cNvSpPr/>
            <p:nvPr/>
          </p:nvSpPr>
          <p:spPr>
            <a:xfrm>
              <a:off x="4054103" y="2430191"/>
              <a:ext cx="218687" cy="349052"/>
            </a:xfrm>
            <a:custGeom>
              <a:rect b="b" l="l" r="r" t="t"/>
              <a:pathLst>
                <a:path extrusionOk="0" h="10967" w="6871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00"/>
            <p:cNvSpPr/>
            <p:nvPr/>
          </p:nvSpPr>
          <p:spPr>
            <a:xfrm>
              <a:off x="4091595" y="2517716"/>
              <a:ext cx="142524" cy="103503"/>
            </a:xfrm>
            <a:custGeom>
              <a:rect b="b" l="l" r="r" t="t"/>
              <a:pathLst>
                <a:path extrusionOk="0" h="3252" w="4478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01"/>
          <p:cNvSpPr txBox="1"/>
          <p:nvPr>
            <p:ph idx="1" type="body"/>
          </p:nvPr>
        </p:nvSpPr>
        <p:spPr>
          <a:xfrm>
            <a:off x="2499650" y="2262800"/>
            <a:ext cx="4759500" cy="19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Total Ratings 10183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">
                <a:solidFill>
                  <a:srgbClr val="000000"/>
                </a:solidFill>
              </a:rPr>
              <a:t>Total Users 1025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">
                <a:solidFill>
                  <a:srgbClr val="000000"/>
                </a:solidFill>
              </a:rPr>
              <a:t>Total Products 922 (Diners,Uniworth,</a:t>
            </a:r>
            <a:r>
              <a:rPr lang="en">
                <a:solidFill>
                  <a:srgbClr val="000000"/>
                </a:solidFill>
              </a:rPr>
              <a:t>The Shop</a:t>
            </a:r>
            <a:r>
              <a:rPr lang="en">
                <a:solidFill>
                  <a:srgbClr val="000000"/>
                </a:solidFill>
              </a:rPr>
              <a:t>.pk)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1025 Users Have Randomly Rated Products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Sources (Google Form 40% Data, Stores Websites 60%)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Used EDA Techniques For Data Cleaning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50" name="Google Shape;750;p101"/>
          <p:cNvSpPr txBox="1"/>
          <p:nvPr>
            <p:ph type="title"/>
          </p:nvPr>
        </p:nvSpPr>
        <p:spPr>
          <a:xfrm>
            <a:off x="1687975" y="130727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 b="1"/>
          </a:p>
        </p:txBody>
      </p:sp>
      <p:cxnSp>
        <p:nvCxnSpPr>
          <p:cNvPr id="751" name="Google Shape;751;p101"/>
          <p:cNvCxnSpPr/>
          <p:nvPr/>
        </p:nvCxnSpPr>
        <p:spPr>
          <a:xfrm>
            <a:off x="4206825" y="192797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02"/>
          <p:cNvSpPr txBox="1"/>
          <p:nvPr>
            <p:ph idx="1" type="body"/>
          </p:nvPr>
        </p:nvSpPr>
        <p:spPr>
          <a:xfrm>
            <a:off x="2499650" y="2262800"/>
            <a:ext cx="4759500" cy="19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Naive Approach (Control)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Decision Tree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Content Based Filtering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Collaborative Filtering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User-to-User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Item-to-User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57" name="Google Shape;757;p102"/>
          <p:cNvSpPr txBox="1"/>
          <p:nvPr>
            <p:ph type="title"/>
          </p:nvPr>
        </p:nvSpPr>
        <p:spPr>
          <a:xfrm>
            <a:off x="1687975" y="130727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Selection</a:t>
            </a:r>
            <a:endParaRPr b="1"/>
          </a:p>
        </p:txBody>
      </p:sp>
      <p:cxnSp>
        <p:nvCxnSpPr>
          <p:cNvPr id="758" name="Google Shape;758;p102"/>
          <p:cNvCxnSpPr/>
          <p:nvPr/>
        </p:nvCxnSpPr>
        <p:spPr>
          <a:xfrm>
            <a:off x="4206825" y="192797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03"/>
          <p:cNvSpPr txBox="1"/>
          <p:nvPr>
            <p:ph idx="1" type="body"/>
          </p:nvPr>
        </p:nvSpPr>
        <p:spPr>
          <a:xfrm>
            <a:off x="2499650" y="2262800"/>
            <a:ext cx="4759500" cy="19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Insatiable</a:t>
            </a:r>
            <a:r>
              <a:rPr lang="en">
                <a:solidFill>
                  <a:srgbClr val="000000"/>
                </a:solidFill>
              </a:rPr>
              <a:t> for Data Changes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More Depth More Time For Training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Inadequate for Predicting </a:t>
            </a:r>
            <a:r>
              <a:rPr lang="en">
                <a:solidFill>
                  <a:srgbClr val="000000"/>
                </a:solidFill>
              </a:rPr>
              <a:t>Continuous</a:t>
            </a:r>
            <a:r>
              <a:rPr lang="en">
                <a:solidFill>
                  <a:srgbClr val="000000"/>
                </a:solidFill>
              </a:rPr>
              <a:t> Data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64" name="Google Shape;764;p103"/>
          <p:cNvSpPr txBox="1"/>
          <p:nvPr>
            <p:ph type="title"/>
          </p:nvPr>
        </p:nvSpPr>
        <p:spPr>
          <a:xfrm>
            <a:off x="1687975" y="130727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 b="1"/>
          </a:p>
        </p:txBody>
      </p:sp>
      <p:cxnSp>
        <p:nvCxnSpPr>
          <p:cNvPr id="765" name="Google Shape;765;p103"/>
          <p:cNvCxnSpPr/>
          <p:nvPr/>
        </p:nvCxnSpPr>
        <p:spPr>
          <a:xfrm>
            <a:off x="4206825" y="192797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66" name="Google Shape;766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200" y="3189925"/>
            <a:ext cx="4344058" cy="10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04"/>
          <p:cNvSpPr txBox="1"/>
          <p:nvPr>
            <p:ph idx="1" type="body"/>
          </p:nvPr>
        </p:nvSpPr>
        <p:spPr>
          <a:xfrm>
            <a:off x="1869075" y="2020075"/>
            <a:ext cx="5322600" cy="21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72" name="Google Shape;772;p104"/>
          <p:cNvSpPr txBox="1"/>
          <p:nvPr>
            <p:ph type="title"/>
          </p:nvPr>
        </p:nvSpPr>
        <p:spPr>
          <a:xfrm>
            <a:off x="1687975" y="130727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COntent-BAsed Filtering</a:t>
            </a:r>
            <a:endParaRPr b="1"/>
          </a:p>
        </p:txBody>
      </p:sp>
      <p:cxnSp>
        <p:nvCxnSpPr>
          <p:cNvPr id="773" name="Google Shape;773;p104"/>
          <p:cNvCxnSpPr/>
          <p:nvPr/>
        </p:nvCxnSpPr>
        <p:spPr>
          <a:xfrm>
            <a:off x="4206825" y="192797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74" name="Google Shape;774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075" y="1994275"/>
            <a:ext cx="5322600" cy="22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