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40" r:id="rId5"/>
    <p:sldMasterId id="2147483741" r:id="rId6"/>
    <p:sldMasterId id="214748374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Julius Sans One"/>
      <p:regular r:id="rId30"/>
    </p:embeddedFont>
    <p:embeddedFont>
      <p:font typeface="Didact Gothic"/>
      <p:regular r:id="rId31"/>
    </p:embeddedFont>
    <p:embeddedFont>
      <p:font typeface="Questrial"/>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8B03B3-ED68-4F38-84C0-EF2FC135CCA3}">
  <a:tblStyle styleId="{408B03B3-ED68-4F38-84C0-EF2FC135CCA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DidactGothic-regular.fntdata"/><Relationship Id="rId30" Type="http://schemas.openxmlformats.org/officeDocument/2006/relationships/font" Target="fonts/JuliusSansOne-regular.fntdata"/><Relationship Id="rId11" Type="http://schemas.openxmlformats.org/officeDocument/2006/relationships/slide" Target="slides/slide3.xml"/><Relationship Id="rId10" Type="http://schemas.openxmlformats.org/officeDocument/2006/relationships/slide" Target="slides/slide2.xml"/><Relationship Id="rId32" Type="http://schemas.openxmlformats.org/officeDocument/2006/relationships/font" Target="fonts/Questrial-regular.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3" name="Google Shape;81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6" name="Google Shape;82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1" name="Google Shape;841;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Google Shape;8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4" name="Google Shape;874;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2" name="Google Shape;882;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0" name="Google Shape;890;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8" name="Google Shape;8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6" name="Google Shape;90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fa76bbedc4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fa76bbedc4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fa76bbedc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fa76bbedc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fa76bbedc4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fa76bbedc4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fa76bbedc4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fa76bbedc4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3" name="Google Shape;7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1" name="Google Shape;78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805750" y="2198675"/>
            <a:ext cx="4322700" cy="1508400"/>
          </a:xfrm>
          <a:prstGeom prst="rect">
            <a:avLst/>
          </a:prstGeom>
          <a:noFill/>
          <a:ln>
            <a:noFill/>
          </a:ln>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1485500" y="1151500"/>
            <a:ext cx="2499900" cy="96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Font typeface="Questrial"/>
              <a:buNone/>
              <a:defRPr b="1" sz="1700">
                <a:solidFill>
                  <a:schemeClr val="dk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73" name="Shape 73"/>
        <p:cNvGrpSpPr/>
        <p:nvPr/>
      </p:nvGrpSpPr>
      <p:grpSpPr>
        <a:xfrm>
          <a:off x="0" y="0"/>
          <a:ext cx="0" cy="0"/>
          <a:chOff x="0" y="0"/>
          <a:chExt cx="0" cy="0"/>
        </a:xfrm>
      </p:grpSpPr>
      <p:sp>
        <p:nvSpPr>
          <p:cNvPr id="74" name="Google Shape;74;p11"/>
          <p:cNvSpPr txBox="1"/>
          <p:nvPr>
            <p:ph idx="1" type="body"/>
          </p:nvPr>
        </p:nvSpPr>
        <p:spPr>
          <a:xfrm>
            <a:off x="713225" y="1424150"/>
            <a:ext cx="6075000" cy="32598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5" name="Google Shape;75;p11"/>
          <p:cNvSpPr txBox="1"/>
          <p:nvPr>
            <p:ph type="title"/>
          </p:nvPr>
        </p:nvSpPr>
        <p:spPr>
          <a:xfrm>
            <a:off x="713225" y="530584"/>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76" name="Google Shape;76;p11"/>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77" name="Shape 77"/>
        <p:cNvGrpSpPr/>
        <p:nvPr/>
      </p:nvGrpSpPr>
      <p:grpSpPr>
        <a:xfrm>
          <a:off x="0" y="0"/>
          <a:ext cx="0" cy="0"/>
          <a:chOff x="0" y="0"/>
          <a:chExt cx="0" cy="0"/>
        </a:xfrm>
      </p:grpSpPr>
      <p:sp>
        <p:nvSpPr>
          <p:cNvPr id="78" name="Google Shape;78;p12"/>
          <p:cNvSpPr txBox="1"/>
          <p:nvPr>
            <p:ph idx="1" type="subTitle"/>
          </p:nvPr>
        </p:nvSpPr>
        <p:spPr>
          <a:xfrm>
            <a:off x="833927" y="2641577"/>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9" name="Google Shape;79;p12"/>
          <p:cNvSpPr txBox="1"/>
          <p:nvPr>
            <p:ph idx="2" type="subTitle"/>
          </p:nvPr>
        </p:nvSpPr>
        <p:spPr>
          <a:xfrm>
            <a:off x="5209273" y="2641577"/>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80" name="Google Shape;80;p12"/>
          <p:cNvSpPr txBox="1"/>
          <p:nvPr>
            <p:ph type="title"/>
          </p:nvPr>
        </p:nvSpPr>
        <p:spPr>
          <a:xfrm>
            <a:off x="1554977" y="1985760"/>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81" name="Google Shape;81;p12"/>
          <p:cNvSpPr txBox="1"/>
          <p:nvPr>
            <p:ph idx="3" type="title"/>
          </p:nvPr>
        </p:nvSpPr>
        <p:spPr>
          <a:xfrm>
            <a:off x="5930323" y="1985760"/>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82" name="Google Shape;82;p12"/>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83" name="Shape 83"/>
        <p:cNvGrpSpPr/>
        <p:nvPr/>
      </p:nvGrpSpPr>
      <p:grpSpPr>
        <a:xfrm>
          <a:off x="0" y="0"/>
          <a:ext cx="0" cy="0"/>
          <a:chOff x="0" y="0"/>
          <a:chExt cx="0" cy="0"/>
        </a:xfrm>
      </p:grpSpPr>
      <p:sp>
        <p:nvSpPr>
          <p:cNvPr id="84" name="Google Shape;84;p13"/>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85" name="Google Shape;85;p13"/>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 name="Google Shape;86;p13"/>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p13"/>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13"/>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89" name="Shape 89"/>
        <p:cNvGrpSpPr/>
        <p:nvPr/>
      </p:nvGrpSpPr>
      <p:grpSpPr>
        <a:xfrm>
          <a:off x="0" y="0"/>
          <a:ext cx="0" cy="0"/>
          <a:chOff x="0" y="0"/>
          <a:chExt cx="0" cy="0"/>
        </a:xfrm>
      </p:grpSpPr>
      <p:sp>
        <p:nvSpPr>
          <p:cNvPr id="90" name="Google Shape;90;p14"/>
          <p:cNvSpPr txBox="1"/>
          <p:nvPr>
            <p:ph idx="1" type="body"/>
          </p:nvPr>
        </p:nvSpPr>
        <p:spPr>
          <a:xfrm>
            <a:off x="713225" y="2204605"/>
            <a:ext cx="3850200" cy="690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91" name="Google Shape;91;p14"/>
          <p:cNvSpPr txBox="1"/>
          <p:nvPr>
            <p:ph type="title"/>
          </p:nvPr>
        </p:nvSpPr>
        <p:spPr>
          <a:xfrm>
            <a:off x="713225" y="923025"/>
            <a:ext cx="4220700" cy="98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92" name="Shape 92"/>
        <p:cNvGrpSpPr/>
        <p:nvPr/>
      </p:nvGrpSpPr>
      <p:grpSpPr>
        <a:xfrm>
          <a:off x="0" y="0"/>
          <a:ext cx="0" cy="0"/>
          <a:chOff x="0" y="0"/>
          <a:chExt cx="0" cy="0"/>
        </a:xfrm>
      </p:grpSpPr>
      <p:sp>
        <p:nvSpPr>
          <p:cNvPr id="93" name="Google Shape;93;p15"/>
          <p:cNvSpPr/>
          <p:nvPr/>
        </p:nvSpPr>
        <p:spPr>
          <a:xfrm>
            <a:off x="-50" y="5600"/>
            <a:ext cx="9144000" cy="5143500"/>
          </a:xfrm>
          <a:prstGeom prst="rect">
            <a:avLst/>
          </a:prstGeom>
          <a:solidFill>
            <a:schemeClr val="lt1">
              <a:alpha val="2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5"/>
          <p:cNvSpPr txBox="1"/>
          <p:nvPr>
            <p:ph type="title"/>
          </p:nvPr>
        </p:nvSpPr>
        <p:spPr>
          <a:xfrm>
            <a:off x="4572000" y="3729575"/>
            <a:ext cx="3858900" cy="77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700"/>
              <a:buNone/>
              <a:defRPr b="1" sz="25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96" name="Google Shape;96;p15"/>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 name="Google Shape;97;p15"/>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98" name="Shape 98"/>
        <p:cNvGrpSpPr/>
        <p:nvPr/>
      </p:nvGrpSpPr>
      <p:grpSpPr>
        <a:xfrm>
          <a:off x="0" y="0"/>
          <a:ext cx="0" cy="0"/>
          <a:chOff x="0" y="0"/>
          <a:chExt cx="0" cy="0"/>
        </a:xfrm>
      </p:grpSpPr>
      <p:sp>
        <p:nvSpPr>
          <p:cNvPr id="99" name="Google Shape;99;p16"/>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txBox="1"/>
          <p:nvPr>
            <p:ph hasCustomPrompt="1" type="title"/>
          </p:nvPr>
        </p:nvSpPr>
        <p:spPr>
          <a:xfrm>
            <a:off x="713250" y="638800"/>
            <a:ext cx="77175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9000"/>
              <a:buNone/>
              <a:defRPr b="1" sz="9000">
                <a:solidFill>
                  <a:schemeClr val="lt1"/>
                </a:solidFill>
              </a:defRPr>
            </a:lvl1pPr>
            <a:lvl2pPr lvl="1" algn="ctr">
              <a:lnSpc>
                <a:spcPct val="100000"/>
              </a:lnSpc>
              <a:spcBef>
                <a:spcPts val="0"/>
              </a:spcBef>
              <a:spcAft>
                <a:spcPts val="0"/>
              </a:spcAft>
              <a:buClr>
                <a:schemeClr val="lt1"/>
              </a:buClr>
              <a:buSzPts val="9000"/>
              <a:buNone/>
              <a:defRPr b="1" sz="9000">
                <a:solidFill>
                  <a:schemeClr val="lt1"/>
                </a:solidFill>
              </a:defRPr>
            </a:lvl2pPr>
            <a:lvl3pPr lvl="2" algn="ctr">
              <a:lnSpc>
                <a:spcPct val="100000"/>
              </a:lnSpc>
              <a:spcBef>
                <a:spcPts val="0"/>
              </a:spcBef>
              <a:spcAft>
                <a:spcPts val="0"/>
              </a:spcAft>
              <a:buClr>
                <a:schemeClr val="lt1"/>
              </a:buClr>
              <a:buSzPts val="9000"/>
              <a:buNone/>
              <a:defRPr b="1" sz="9000">
                <a:solidFill>
                  <a:schemeClr val="lt1"/>
                </a:solidFill>
              </a:defRPr>
            </a:lvl3pPr>
            <a:lvl4pPr lvl="3" algn="ctr">
              <a:lnSpc>
                <a:spcPct val="100000"/>
              </a:lnSpc>
              <a:spcBef>
                <a:spcPts val="0"/>
              </a:spcBef>
              <a:spcAft>
                <a:spcPts val="0"/>
              </a:spcAft>
              <a:buClr>
                <a:schemeClr val="lt1"/>
              </a:buClr>
              <a:buSzPts val="9000"/>
              <a:buNone/>
              <a:defRPr b="1" sz="9000">
                <a:solidFill>
                  <a:schemeClr val="lt1"/>
                </a:solidFill>
              </a:defRPr>
            </a:lvl4pPr>
            <a:lvl5pPr lvl="4" algn="ctr">
              <a:lnSpc>
                <a:spcPct val="100000"/>
              </a:lnSpc>
              <a:spcBef>
                <a:spcPts val="0"/>
              </a:spcBef>
              <a:spcAft>
                <a:spcPts val="0"/>
              </a:spcAft>
              <a:buClr>
                <a:schemeClr val="lt1"/>
              </a:buClr>
              <a:buSzPts val="9000"/>
              <a:buNone/>
              <a:defRPr b="1" sz="9000">
                <a:solidFill>
                  <a:schemeClr val="lt1"/>
                </a:solidFill>
              </a:defRPr>
            </a:lvl5pPr>
            <a:lvl6pPr lvl="5" algn="ctr">
              <a:lnSpc>
                <a:spcPct val="100000"/>
              </a:lnSpc>
              <a:spcBef>
                <a:spcPts val="0"/>
              </a:spcBef>
              <a:spcAft>
                <a:spcPts val="0"/>
              </a:spcAft>
              <a:buClr>
                <a:schemeClr val="lt1"/>
              </a:buClr>
              <a:buSzPts val="9000"/>
              <a:buNone/>
              <a:defRPr b="1" sz="9000">
                <a:solidFill>
                  <a:schemeClr val="lt1"/>
                </a:solidFill>
              </a:defRPr>
            </a:lvl6pPr>
            <a:lvl7pPr lvl="6" algn="ctr">
              <a:lnSpc>
                <a:spcPct val="100000"/>
              </a:lnSpc>
              <a:spcBef>
                <a:spcPts val="0"/>
              </a:spcBef>
              <a:spcAft>
                <a:spcPts val="0"/>
              </a:spcAft>
              <a:buClr>
                <a:schemeClr val="lt1"/>
              </a:buClr>
              <a:buSzPts val="9000"/>
              <a:buNone/>
              <a:defRPr b="1" sz="9000">
                <a:solidFill>
                  <a:schemeClr val="lt1"/>
                </a:solidFill>
              </a:defRPr>
            </a:lvl7pPr>
            <a:lvl8pPr lvl="7" algn="ctr">
              <a:lnSpc>
                <a:spcPct val="100000"/>
              </a:lnSpc>
              <a:spcBef>
                <a:spcPts val="0"/>
              </a:spcBef>
              <a:spcAft>
                <a:spcPts val="0"/>
              </a:spcAft>
              <a:buClr>
                <a:schemeClr val="lt1"/>
              </a:buClr>
              <a:buSzPts val="9000"/>
              <a:buNone/>
              <a:defRPr b="1" sz="9000">
                <a:solidFill>
                  <a:schemeClr val="lt1"/>
                </a:solidFill>
              </a:defRPr>
            </a:lvl8pPr>
            <a:lvl9pPr lvl="8" algn="ctr">
              <a:lnSpc>
                <a:spcPct val="100000"/>
              </a:lnSpc>
              <a:spcBef>
                <a:spcPts val="0"/>
              </a:spcBef>
              <a:spcAft>
                <a:spcPts val="0"/>
              </a:spcAft>
              <a:buClr>
                <a:schemeClr val="lt1"/>
              </a:buClr>
              <a:buSzPts val="9000"/>
              <a:buNone/>
              <a:defRPr b="1" sz="9000">
                <a:solidFill>
                  <a:schemeClr val="lt1"/>
                </a:solidFill>
              </a:defRPr>
            </a:lvl9pPr>
          </a:lstStyle>
          <a:p>
            <a:r>
              <a:t>xx%</a:t>
            </a:r>
          </a:p>
        </p:txBody>
      </p:sp>
      <p:sp>
        <p:nvSpPr>
          <p:cNvPr id="101" name="Google Shape;101;p16"/>
          <p:cNvSpPr txBox="1"/>
          <p:nvPr>
            <p:ph idx="1" type="body"/>
          </p:nvPr>
        </p:nvSpPr>
        <p:spPr>
          <a:xfrm>
            <a:off x="713250" y="2706376"/>
            <a:ext cx="7717500" cy="4482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2" name="Shape 10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862450"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05" name="Google Shape;105;p18"/>
          <p:cNvSpPr txBox="1"/>
          <p:nvPr>
            <p:ph idx="1" type="subTitle"/>
          </p:nvPr>
        </p:nvSpPr>
        <p:spPr>
          <a:xfrm>
            <a:off x="424450"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6" name="Google Shape;106;p18"/>
          <p:cNvSpPr txBox="1"/>
          <p:nvPr>
            <p:ph idx="2" type="title"/>
          </p:nvPr>
        </p:nvSpPr>
        <p:spPr>
          <a:xfrm>
            <a:off x="6525755"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07" name="Google Shape;107;p18"/>
          <p:cNvSpPr txBox="1"/>
          <p:nvPr>
            <p:ph idx="3" type="subTitle"/>
          </p:nvPr>
        </p:nvSpPr>
        <p:spPr>
          <a:xfrm>
            <a:off x="6087751"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8" name="Google Shape;108;p18"/>
          <p:cNvSpPr txBox="1"/>
          <p:nvPr>
            <p:ph idx="4" type="title"/>
          </p:nvPr>
        </p:nvSpPr>
        <p:spPr>
          <a:xfrm>
            <a:off x="3690150"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09" name="Google Shape;109;p18"/>
          <p:cNvSpPr txBox="1"/>
          <p:nvPr>
            <p:ph idx="5" type="subTitle"/>
          </p:nvPr>
        </p:nvSpPr>
        <p:spPr>
          <a:xfrm>
            <a:off x="3252148"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0" name="Google Shape;110;p18"/>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1383600" y="2307450"/>
            <a:ext cx="63768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113" name="Google Shape;113;p19"/>
          <p:cNvSpPr txBox="1"/>
          <p:nvPr>
            <p:ph idx="2" type="title"/>
          </p:nvPr>
        </p:nvSpPr>
        <p:spPr>
          <a:xfrm>
            <a:off x="1120875" y="8994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14" name="Google Shape;114;p19"/>
          <p:cNvSpPr txBox="1"/>
          <p:nvPr>
            <p:ph idx="1" type="subTitle"/>
          </p:nvPr>
        </p:nvSpPr>
        <p:spPr>
          <a:xfrm>
            <a:off x="734175" y="1166874"/>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5" name="Google Shape;115;p19"/>
          <p:cNvSpPr txBox="1"/>
          <p:nvPr>
            <p:ph idx="3" type="title"/>
          </p:nvPr>
        </p:nvSpPr>
        <p:spPr>
          <a:xfrm>
            <a:off x="1120875" y="34779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16" name="Google Shape;116;p19"/>
          <p:cNvSpPr txBox="1"/>
          <p:nvPr>
            <p:ph idx="4" type="subTitle"/>
          </p:nvPr>
        </p:nvSpPr>
        <p:spPr>
          <a:xfrm>
            <a:off x="734175" y="3747815"/>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7" name="Google Shape;117;p19"/>
          <p:cNvSpPr txBox="1"/>
          <p:nvPr>
            <p:ph idx="5" type="title"/>
          </p:nvPr>
        </p:nvSpPr>
        <p:spPr>
          <a:xfrm>
            <a:off x="6063846" y="8994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18" name="Google Shape;118;p19"/>
          <p:cNvSpPr txBox="1"/>
          <p:nvPr>
            <p:ph idx="6" type="subTitle"/>
          </p:nvPr>
        </p:nvSpPr>
        <p:spPr>
          <a:xfrm>
            <a:off x="5677150" y="1166874"/>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9" name="Google Shape;119;p19"/>
          <p:cNvSpPr txBox="1"/>
          <p:nvPr>
            <p:ph idx="7" type="title"/>
          </p:nvPr>
        </p:nvSpPr>
        <p:spPr>
          <a:xfrm>
            <a:off x="6063846" y="347812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20" name="Google Shape;120;p19"/>
          <p:cNvSpPr txBox="1"/>
          <p:nvPr>
            <p:ph idx="8" type="subTitle"/>
          </p:nvPr>
        </p:nvSpPr>
        <p:spPr>
          <a:xfrm>
            <a:off x="5677150" y="3746088"/>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123" name="Google Shape;123;p20"/>
          <p:cNvSpPr txBox="1"/>
          <p:nvPr>
            <p:ph idx="1" type="subTitle"/>
          </p:nvPr>
        </p:nvSpPr>
        <p:spPr>
          <a:xfrm>
            <a:off x="1742675" y="3508850"/>
            <a:ext cx="2379600" cy="6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4" name="Google Shape;124;p20"/>
          <p:cNvSpPr txBox="1"/>
          <p:nvPr>
            <p:ph idx="2" type="subTitle"/>
          </p:nvPr>
        </p:nvSpPr>
        <p:spPr>
          <a:xfrm>
            <a:off x="5021770" y="3508850"/>
            <a:ext cx="2379600" cy="6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5" name="Google Shape;125;p20"/>
          <p:cNvSpPr txBox="1"/>
          <p:nvPr>
            <p:ph idx="3" type="title"/>
          </p:nvPr>
        </p:nvSpPr>
        <p:spPr>
          <a:xfrm>
            <a:off x="1865338" y="32482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26" name="Google Shape;126;p20"/>
          <p:cNvSpPr txBox="1"/>
          <p:nvPr>
            <p:ph idx="4" type="title"/>
          </p:nvPr>
        </p:nvSpPr>
        <p:spPr>
          <a:xfrm>
            <a:off x="5144462" y="32482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27" name="Google Shape;127;p20"/>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14" name="Shape 14"/>
        <p:cNvGrpSpPr/>
        <p:nvPr/>
      </p:nvGrpSpPr>
      <p:grpSpPr>
        <a:xfrm>
          <a:off x="0" y="0"/>
          <a:ext cx="0" cy="0"/>
          <a:chOff x="0" y="0"/>
          <a:chExt cx="0" cy="0"/>
        </a:xfrm>
      </p:grpSpPr>
      <p:sp>
        <p:nvSpPr>
          <p:cNvPr id="15" name="Google Shape;15;p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3"/>
          <p:cNvCxnSpPr/>
          <p:nvPr/>
        </p:nvCxnSpPr>
        <p:spPr>
          <a:xfrm rot="10800000">
            <a:off x="-1604675" y="1624350"/>
            <a:ext cx="4819800" cy="4419600"/>
          </a:xfrm>
          <a:prstGeom prst="straightConnector1">
            <a:avLst/>
          </a:prstGeom>
          <a:noFill/>
          <a:ln cap="flat" cmpd="sng" w="19050">
            <a:solidFill>
              <a:schemeClr val="lt1"/>
            </a:solidFill>
            <a:prstDash val="solid"/>
            <a:round/>
            <a:headEnd len="sm" w="sm" type="none"/>
            <a:tailEnd len="sm" w="sm" type="none"/>
          </a:ln>
        </p:spPr>
      </p:cxnSp>
      <p:sp>
        <p:nvSpPr>
          <p:cNvPr id="17" name="Google Shape;17;p3"/>
          <p:cNvSpPr txBox="1"/>
          <p:nvPr>
            <p:ph type="title"/>
          </p:nvPr>
        </p:nvSpPr>
        <p:spPr>
          <a:xfrm>
            <a:off x="5690650" y="1883225"/>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8" name="Google Shape;18;p3"/>
          <p:cNvSpPr txBox="1"/>
          <p:nvPr>
            <p:ph idx="2" type="title"/>
          </p:nvPr>
        </p:nvSpPr>
        <p:spPr>
          <a:xfrm>
            <a:off x="4810771" y="1164068"/>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9" name="Google Shape;19;p3"/>
          <p:cNvSpPr txBox="1"/>
          <p:nvPr>
            <p:ph idx="3" type="title"/>
          </p:nvPr>
        </p:nvSpPr>
        <p:spPr>
          <a:xfrm>
            <a:off x="4810771" y="2031990"/>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 name="Google Shape;20;p3"/>
          <p:cNvSpPr txBox="1"/>
          <p:nvPr>
            <p:ph idx="4" type="title"/>
          </p:nvPr>
        </p:nvSpPr>
        <p:spPr>
          <a:xfrm>
            <a:off x="5690650" y="3628275"/>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 name="Google Shape;21;p3"/>
          <p:cNvSpPr txBox="1"/>
          <p:nvPr>
            <p:ph idx="5" type="title"/>
          </p:nvPr>
        </p:nvSpPr>
        <p:spPr>
          <a:xfrm>
            <a:off x="5690650" y="1044000"/>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2" name="Google Shape;22;p3"/>
          <p:cNvSpPr txBox="1"/>
          <p:nvPr>
            <p:ph idx="6" type="title"/>
          </p:nvPr>
        </p:nvSpPr>
        <p:spPr>
          <a:xfrm>
            <a:off x="5690650" y="2760350"/>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3" name="Google Shape;23;p3"/>
          <p:cNvSpPr txBox="1"/>
          <p:nvPr>
            <p:ph idx="7" type="title"/>
          </p:nvPr>
        </p:nvSpPr>
        <p:spPr>
          <a:xfrm>
            <a:off x="4810771" y="2880418"/>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4" name="Google Shape;24;p3"/>
          <p:cNvSpPr txBox="1"/>
          <p:nvPr>
            <p:ph idx="8" type="title"/>
          </p:nvPr>
        </p:nvSpPr>
        <p:spPr>
          <a:xfrm>
            <a:off x="4810771" y="3748340"/>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5" name="Google Shape;25;p3"/>
          <p:cNvSpPr txBox="1"/>
          <p:nvPr>
            <p:ph idx="1" type="subTitle"/>
          </p:nvPr>
        </p:nvSpPr>
        <p:spPr>
          <a:xfrm>
            <a:off x="5690650" y="1319545"/>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 name="Google Shape;26;p3"/>
          <p:cNvSpPr txBox="1"/>
          <p:nvPr>
            <p:ph idx="9" type="subTitle"/>
          </p:nvPr>
        </p:nvSpPr>
        <p:spPr>
          <a:xfrm>
            <a:off x="5690650" y="3045420"/>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 name="Google Shape;27;p3"/>
          <p:cNvSpPr txBox="1"/>
          <p:nvPr>
            <p:ph idx="13" type="subTitle"/>
          </p:nvPr>
        </p:nvSpPr>
        <p:spPr>
          <a:xfrm>
            <a:off x="5690650" y="2162698"/>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 name="Google Shape;28;p3"/>
          <p:cNvSpPr txBox="1"/>
          <p:nvPr>
            <p:ph idx="14" type="subTitle"/>
          </p:nvPr>
        </p:nvSpPr>
        <p:spPr>
          <a:xfrm>
            <a:off x="5690650" y="3907748"/>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9" name="Google Shape;29;p3"/>
          <p:cNvSpPr txBox="1"/>
          <p:nvPr>
            <p:ph idx="15" type="title"/>
          </p:nvPr>
        </p:nvSpPr>
        <p:spPr>
          <a:xfrm>
            <a:off x="713225" y="2198800"/>
            <a:ext cx="3416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1" sz="3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1176825"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31" name="Google Shape;131;p21"/>
          <p:cNvSpPr txBox="1"/>
          <p:nvPr>
            <p:ph idx="1" type="subTitle"/>
          </p:nvPr>
        </p:nvSpPr>
        <p:spPr>
          <a:xfrm>
            <a:off x="713225"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2" name="Google Shape;132;p21"/>
          <p:cNvSpPr txBox="1"/>
          <p:nvPr>
            <p:ph idx="2" type="title"/>
          </p:nvPr>
        </p:nvSpPr>
        <p:spPr>
          <a:xfrm>
            <a:off x="6468199"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33" name="Google Shape;133;p21"/>
          <p:cNvSpPr txBox="1"/>
          <p:nvPr>
            <p:ph idx="3" type="subTitle"/>
          </p:nvPr>
        </p:nvSpPr>
        <p:spPr>
          <a:xfrm>
            <a:off x="6004683"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4" name="Google Shape;134;p21"/>
          <p:cNvSpPr txBox="1"/>
          <p:nvPr>
            <p:ph idx="4" type="title"/>
          </p:nvPr>
        </p:nvSpPr>
        <p:spPr>
          <a:xfrm>
            <a:off x="3822450"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35" name="Google Shape;135;p21"/>
          <p:cNvSpPr txBox="1"/>
          <p:nvPr>
            <p:ph idx="5" type="subTitle"/>
          </p:nvPr>
        </p:nvSpPr>
        <p:spPr>
          <a:xfrm>
            <a:off x="3358950"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6" name="Google Shape;136;p21"/>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1"/>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138" name="Shape 138"/>
        <p:cNvGrpSpPr/>
        <p:nvPr/>
      </p:nvGrpSpPr>
      <p:grpSpPr>
        <a:xfrm>
          <a:off x="0" y="0"/>
          <a:ext cx="0" cy="0"/>
          <a:chOff x="0" y="0"/>
          <a:chExt cx="0" cy="0"/>
        </a:xfrm>
      </p:grpSpPr>
      <p:sp>
        <p:nvSpPr>
          <p:cNvPr id="139" name="Google Shape;139;p22"/>
          <p:cNvSpPr txBox="1"/>
          <p:nvPr>
            <p:ph idx="1" type="body"/>
          </p:nvPr>
        </p:nvSpPr>
        <p:spPr>
          <a:xfrm>
            <a:off x="2078825" y="4335775"/>
            <a:ext cx="5229300" cy="425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ctr">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40" name="Google Shape;140;p22"/>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141" name="Google Shape;141;p22"/>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 name="Google Shape;142;p22"/>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3" name="Google Shape;143;p22"/>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4" name="Google Shape;144;p22"/>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956375"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47" name="Google Shape;147;p23"/>
          <p:cNvSpPr txBox="1"/>
          <p:nvPr>
            <p:ph idx="1" type="subTitle"/>
          </p:nvPr>
        </p:nvSpPr>
        <p:spPr>
          <a:xfrm>
            <a:off x="713225"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48" name="Google Shape;148;p23"/>
          <p:cNvSpPr txBox="1"/>
          <p:nvPr>
            <p:ph idx="2" type="title"/>
          </p:nvPr>
        </p:nvSpPr>
        <p:spPr>
          <a:xfrm>
            <a:off x="6528925"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49" name="Google Shape;149;p23"/>
          <p:cNvSpPr txBox="1"/>
          <p:nvPr>
            <p:ph idx="3" type="subTitle"/>
          </p:nvPr>
        </p:nvSpPr>
        <p:spPr>
          <a:xfrm>
            <a:off x="6305275"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0" name="Google Shape;150;p23"/>
          <p:cNvSpPr txBox="1"/>
          <p:nvPr>
            <p:ph idx="4" type="title"/>
          </p:nvPr>
        </p:nvSpPr>
        <p:spPr>
          <a:xfrm>
            <a:off x="3752400"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51" name="Google Shape;151;p23"/>
          <p:cNvSpPr txBox="1"/>
          <p:nvPr>
            <p:ph idx="5" type="subTitle"/>
          </p:nvPr>
        </p:nvSpPr>
        <p:spPr>
          <a:xfrm>
            <a:off x="3509250"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2" name="Google Shape;152;p23"/>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153" name="Shape 153"/>
        <p:cNvGrpSpPr/>
        <p:nvPr/>
      </p:nvGrpSpPr>
      <p:grpSpPr>
        <a:xfrm>
          <a:off x="0" y="0"/>
          <a:ext cx="0" cy="0"/>
          <a:chOff x="0" y="0"/>
          <a:chExt cx="0" cy="0"/>
        </a:xfrm>
      </p:grpSpPr>
      <p:sp>
        <p:nvSpPr>
          <p:cNvPr id="154" name="Google Shape;154;p24"/>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txBox="1"/>
          <p:nvPr>
            <p:ph type="title"/>
          </p:nvPr>
        </p:nvSpPr>
        <p:spPr>
          <a:xfrm>
            <a:off x="1043779" y="1830575"/>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57" name="Google Shape;157;p24"/>
          <p:cNvSpPr txBox="1"/>
          <p:nvPr>
            <p:ph idx="1" type="subTitle"/>
          </p:nvPr>
        </p:nvSpPr>
        <p:spPr>
          <a:xfrm>
            <a:off x="1059229" y="2140283"/>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8" name="Google Shape;158;p24"/>
          <p:cNvSpPr txBox="1"/>
          <p:nvPr>
            <p:ph idx="2" type="title"/>
          </p:nvPr>
        </p:nvSpPr>
        <p:spPr>
          <a:xfrm>
            <a:off x="1043779" y="3280851"/>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59" name="Google Shape;159;p24"/>
          <p:cNvSpPr txBox="1"/>
          <p:nvPr>
            <p:ph idx="3" type="subTitle"/>
          </p:nvPr>
        </p:nvSpPr>
        <p:spPr>
          <a:xfrm>
            <a:off x="1059229"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60" name="Google Shape;160;p24"/>
          <p:cNvSpPr txBox="1"/>
          <p:nvPr>
            <p:ph idx="4" type="title"/>
          </p:nvPr>
        </p:nvSpPr>
        <p:spPr>
          <a:xfrm>
            <a:off x="3631360" y="1830575"/>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1" name="Google Shape;161;p24"/>
          <p:cNvSpPr txBox="1"/>
          <p:nvPr>
            <p:ph idx="5" type="subTitle"/>
          </p:nvPr>
        </p:nvSpPr>
        <p:spPr>
          <a:xfrm>
            <a:off x="3639010" y="21402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62" name="Google Shape;162;p24"/>
          <p:cNvSpPr txBox="1"/>
          <p:nvPr>
            <p:ph idx="6" type="title"/>
          </p:nvPr>
        </p:nvSpPr>
        <p:spPr>
          <a:xfrm>
            <a:off x="3631360" y="3280851"/>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3" name="Google Shape;163;p24"/>
          <p:cNvSpPr txBox="1"/>
          <p:nvPr>
            <p:ph idx="7" type="subTitle"/>
          </p:nvPr>
        </p:nvSpPr>
        <p:spPr>
          <a:xfrm>
            <a:off x="3639010"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64" name="Google Shape;164;p24"/>
          <p:cNvSpPr txBox="1"/>
          <p:nvPr>
            <p:ph idx="8" type="title"/>
          </p:nvPr>
        </p:nvSpPr>
        <p:spPr>
          <a:xfrm>
            <a:off x="6215127" y="1830575"/>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5" name="Google Shape;165;p24"/>
          <p:cNvSpPr txBox="1"/>
          <p:nvPr>
            <p:ph idx="9" type="subTitle"/>
          </p:nvPr>
        </p:nvSpPr>
        <p:spPr>
          <a:xfrm>
            <a:off x="6219627" y="21402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66" name="Google Shape;166;p24"/>
          <p:cNvSpPr txBox="1"/>
          <p:nvPr>
            <p:ph idx="13" type="title"/>
          </p:nvPr>
        </p:nvSpPr>
        <p:spPr>
          <a:xfrm>
            <a:off x="6215127" y="3280851"/>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7" name="Google Shape;167;p24"/>
          <p:cNvSpPr txBox="1"/>
          <p:nvPr>
            <p:ph idx="14" type="subTitle"/>
          </p:nvPr>
        </p:nvSpPr>
        <p:spPr>
          <a:xfrm>
            <a:off x="6219627"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68" name="Google Shape;168;p24"/>
          <p:cNvSpPr txBox="1"/>
          <p:nvPr>
            <p:ph idx="15"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169" name="Shape 169"/>
        <p:cNvGrpSpPr/>
        <p:nvPr/>
      </p:nvGrpSpPr>
      <p:grpSpPr>
        <a:xfrm>
          <a:off x="0" y="0"/>
          <a:ext cx="0" cy="0"/>
          <a:chOff x="0" y="0"/>
          <a:chExt cx="0" cy="0"/>
        </a:xfrm>
      </p:grpSpPr>
      <p:sp>
        <p:nvSpPr>
          <p:cNvPr id="170" name="Google Shape;170;p25"/>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txBox="1"/>
          <p:nvPr>
            <p:ph type="title"/>
          </p:nvPr>
        </p:nvSpPr>
        <p:spPr>
          <a:xfrm>
            <a:off x="862450"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3" name="Google Shape;173;p25"/>
          <p:cNvSpPr txBox="1"/>
          <p:nvPr>
            <p:ph idx="1" type="subTitle"/>
          </p:nvPr>
        </p:nvSpPr>
        <p:spPr>
          <a:xfrm>
            <a:off x="424450"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4" name="Google Shape;174;p25"/>
          <p:cNvSpPr txBox="1"/>
          <p:nvPr>
            <p:ph idx="2" type="title"/>
          </p:nvPr>
        </p:nvSpPr>
        <p:spPr>
          <a:xfrm>
            <a:off x="6525755"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5" name="Google Shape;175;p25"/>
          <p:cNvSpPr txBox="1"/>
          <p:nvPr>
            <p:ph idx="3" type="subTitle"/>
          </p:nvPr>
        </p:nvSpPr>
        <p:spPr>
          <a:xfrm>
            <a:off x="6087751"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6" name="Google Shape;176;p25"/>
          <p:cNvSpPr txBox="1"/>
          <p:nvPr>
            <p:ph idx="4" type="title"/>
          </p:nvPr>
        </p:nvSpPr>
        <p:spPr>
          <a:xfrm>
            <a:off x="3690150"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7" name="Google Shape;177;p25"/>
          <p:cNvSpPr txBox="1"/>
          <p:nvPr>
            <p:ph idx="5" type="subTitle"/>
          </p:nvPr>
        </p:nvSpPr>
        <p:spPr>
          <a:xfrm>
            <a:off x="3252148"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8" name="Google Shape;178;p25"/>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179" name="Shape 179"/>
        <p:cNvGrpSpPr/>
        <p:nvPr/>
      </p:nvGrpSpPr>
      <p:grpSpPr>
        <a:xfrm>
          <a:off x="0" y="0"/>
          <a:ext cx="0" cy="0"/>
          <a:chOff x="0" y="0"/>
          <a:chExt cx="0" cy="0"/>
        </a:xfrm>
      </p:grpSpPr>
      <p:sp>
        <p:nvSpPr>
          <p:cNvPr id="180" name="Google Shape;180;p26"/>
          <p:cNvSpPr txBox="1"/>
          <p:nvPr>
            <p:ph type="title"/>
          </p:nvPr>
        </p:nvSpPr>
        <p:spPr>
          <a:xfrm>
            <a:off x="4260300" y="530725"/>
            <a:ext cx="5195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181" name="Google Shape;181;p26"/>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2" name="Google Shape;182;p26"/>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713225" y="530725"/>
            <a:ext cx="73599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185" name="Google Shape;185;p27"/>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 name="Google Shape;186;p27"/>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7" name="Google Shape;187;p27"/>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188" name="Shape 188"/>
        <p:cNvGrpSpPr/>
        <p:nvPr/>
      </p:nvGrpSpPr>
      <p:grpSpPr>
        <a:xfrm>
          <a:off x="0" y="0"/>
          <a:ext cx="0" cy="0"/>
          <a:chOff x="0" y="0"/>
          <a:chExt cx="0" cy="0"/>
        </a:xfrm>
      </p:grpSpPr>
      <p:sp>
        <p:nvSpPr>
          <p:cNvPr id="189" name="Google Shape;189;p28"/>
          <p:cNvSpPr txBox="1"/>
          <p:nvPr>
            <p:ph type="title"/>
          </p:nvPr>
        </p:nvSpPr>
        <p:spPr>
          <a:xfrm>
            <a:off x="716550"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190" name="Google Shape;190;p2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1" name="Google Shape;191;p2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2" name="Google Shape;192;p2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193" name="Shape 193"/>
        <p:cNvGrpSpPr/>
        <p:nvPr/>
      </p:nvGrpSpPr>
      <p:grpSpPr>
        <a:xfrm>
          <a:off x="0" y="0"/>
          <a:ext cx="0" cy="0"/>
          <a:chOff x="0" y="0"/>
          <a:chExt cx="0" cy="0"/>
        </a:xfrm>
      </p:grpSpPr>
      <p:sp>
        <p:nvSpPr>
          <p:cNvPr id="194" name="Google Shape;194;p29"/>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195" name="Google Shape;195;p29"/>
          <p:cNvSpPr txBox="1"/>
          <p:nvPr>
            <p:ph idx="2" type="title"/>
          </p:nvPr>
        </p:nvSpPr>
        <p:spPr>
          <a:xfrm>
            <a:off x="1284681" y="327002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96" name="Google Shape;196;p29"/>
          <p:cNvSpPr txBox="1"/>
          <p:nvPr>
            <p:ph idx="1" type="subTitle"/>
          </p:nvPr>
        </p:nvSpPr>
        <p:spPr>
          <a:xfrm>
            <a:off x="940581" y="3541195"/>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7" name="Google Shape;197;p29"/>
          <p:cNvSpPr txBox="1"/>
          <p:nvPr>
            <p:ph idx="3" type="title"/>
          </p:nvPr>
        </p:nvSpPr>
        <p:spPr>
          <a:xfrm>
            <a:off x="6699519" y="325747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98" name="Google Shape;198;p29"/>
          <p:cNvSpPr txBox="1"/>
          <p:nvPr>
            <p:ph idx="4" type="subTitle"/>
          </p:nvPr>
        </p:nvSpPr>
        <p:spPr>
          <a:xfrm>
            <a:off x="6355419" y="3520107"/>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9" name="Google Shape;199;p29"/>
          <p:cNvSpPr txBox="1"/>
          <p:nvPr>
            <p:ph idx="5" type="title"/>
          </p:nvPr>
        </p:nvSpPr>
        <p:spPr>
          <a:xfrm>
            <a:off x="3990022" y="327002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0" name="Google Shape;200;p29"/>
          <p:cNvSpPr txBox="1"/>
          <p:nvPr>
            <p:ph idx="6" type="subTitle"/>
          </p:nvPr>
        </p:nvSpPr>
        <p:spPr>
          <a:xfrm>
            <a:off x="3645922" y="3541195"/>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201" name="Shape 201"/>
        <p:cNvGrpSpPr/>
        <p:nvPr/>
      </p:nvGrpSpPr>
      <p:grpSpPr>
        <a:xfrm>
          <a:off x="0" y="0"/>
          <a:ext cx="0" cy="0"/>
          <a:chOff x="0" y="0"/>
          <a:chExt cx="0" cy="0"/>
        </a:xfrm>
      </p:grpSpPr>
      <p:sp>
        <p:nvSpPr>
          <p:cNvPr id="202" name="Google Shape;202;p30"/>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03" name="Google Shape;203;p30"/>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0"/>
          <p:cNvSpPr txBox="1"/>
          <p:nvPr>
            <p:ph type="title"/>
          </p:nvPr>
        </p:nvSpPr>
        <p:spPr>
          <a:xfrm>
            <a:off x="713250" y="672738"/>
            <a:ext cx="7717500" cy="129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8000">
                <a:solidFill>
                  <a:schemeClr val="accent5"/>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
        <p:nvSpPr>
          <p:cNvPr id="205" name="Google Shape;205;p30"/>
          <p:cNvSpPr txBox="1"/>
          <p:nvPr>
            <p:ph idx="1" type="body"/>
          </p:nvPr>
        </p:nvSpPr>
        <p:spPr>
          <a:xfrm>
            <a:off x="3068250" y="2129523"/>
            <a:ext cx="3007500" cy="690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206" name="Google Shape;206;p30"/>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Didact Gothic"/>
                <a:ea typeface="Didact Gothic"/>
                <a:cs typeface="Didact Gothic"/>
                <a:sym typeface="Didact Gothic"/>
              </a:rPr>
              <a:t>CREDITS: This presentation template was created by </a:t>
            </a:r>
            <a:r>
              <a:rPr b="1" i="0" lang="en" sz="1100" u="none" cap="none" strike="noStrike">
                <a:solidFill>
                  <a:schemeClr val="hlink"/>
                </a:solidFill>
                <a:uFill>
                  <a:noFill/>
                </a:uFill>
                <a:latin typeface="Didact Gothic"/>
                <a:ea typeface="Didact Gothic"/>
                <a:cs typeface="Didact Gothic"/>
                <a:sym typeface="Didact Gothic"/>
                <a:hlinkClick r:id="rId2"/>
              </a:rPr>
              <a:t>Slidesgo</a:t>
            </a:r>
            <a:r>
              <a:rPr b="0" i="0" lang="en" sz="1100" u="none" cap="none" strike="noStrike">
                <a:solidFill>
                  <a:schemeClr val="lt1"/>
                </a:solidFill>
                <a:latin typeface="Didact Gothic"/>
                <a:ea typeface="Didact Gothic"/>
                <a:cs typeface="Didact Gothic"/>
                <a:sym typeface="Didact Gothic"/>
              </a:rPr>
              <a:t>, including icons by </a:t>
            </a:r>
            <a:r>
              <a:rPr b="1" i="0" lang="en" sz="1100" u="none" cap="none" strike="noStrike">
                <a:solidFill>
                  <a:schemeClr val="hlink"/>
                </a:solidFill>
                <a:uFill>
                  <a:noFill/>
                </a:uFill>
                <a:latin typeface="Didact Gothic"/>
                <a:ea typeface="Didact Gothic"/>
                <a:cs typeface="Didact Gothic"/>
                <a:sym typeface="Didact Gothic"/>
                <a:hlinkClick r:id="rId3"/>
              </a:rPr>
              <a:t>Flaticon</a:t>
            </a:r>
            <a:r>
              <a:rPr b="0" i="0" lang="en" sz="1100" u="none" cap="none" strike="noStrike">
                <a:solidFill>
                  <a:schemeClr val="lt1"/>
                </a:solidFill>
                <a:latin typeface="Didact Gothic"/>
                <a:ea typeface="Didact Gothic"/>
                <a:cs typeface="Didact Gothic"/>
                <a:sym typeface="Didact Gothic"/>
              </a:rPr>
              <a:t>, infographics &amp; images by </a:t>
            </a:r>
            <a:r>
              <a:rPr b="1" i="0" lang="en" sz="1100" u="none" cap="none" strike="noStrike">
                <a:solidFill>
                  <a:schemeClr val="hlink"/>
                </a:solidFill>
                <a:uFill>
                  <a:noFill/>
                </a:uFill>
                <a:latin typeface="Didact Gothic"/>
                <a:ea typeface="Didact Gothic"/>
                <a:cs typeface="Didact Gothic"/>
                <a:sym typeface="Didact Gothic"/>
                <a:hlinkClick r:id="rId4"/>
              </a:rPr>
              <a:t>Freepik</a:t>
            </a:r>
            <a:r>
              <a:rPr b="0" i="0" lang="en" sz="1100" u="none" cap="none" strike="noStrike">
                <a:solidFill>
                  <a:schemeClr val="lt1"/>
                </a:solidFill>
                <a:latin typeface="Didact Gothic"/>
                <a:ea typeface="Didact Gothic"/>
                <a:cs typeface="Didact Gothic"/>
                <a:sym typeface="Didact Gothic"/>
              </a:rPr>
              <a:t> </a:t>
            </a:r>
            <a:endParaRPr b="0" i="0" sz="1100" u="none" cap="none" strike="noStrike">
              <a:solidFill>
                <a:schemeClr val="lt1"/>
              </a:solidFill>
              <a:latin typeface="Didact Gothic"/>
              <a:ea typeface="Didact Gothic"/>
              <a:cs typeface="Didact Gothic"/>
              <a:sym typeface="Didact Gothic"/>
            </a:endParaRPr>
          </a:p>
        </p:txBody>
      </p:sp>
      <p:sp>
        <p:nvSpPr>
          <p:cNvPr id="207" name="Google Shape;207;p30"/>
          <p:cNvSpPr txBox="1"/>
          <p:nvPr>
            <p:ph idx="2" type="subTitle"/>
          </p:nvPr>
        </p:nvSpPr>
        <p:spPr>
          <a:xfrm>
            <a:off x="3069175" y="1843125"/>
            <a:ext cx="3007500" cy="429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30" name="Shape 30"/>
        <p:cNvGrpSpPr/>
        <p:nvPr/>
      </p:nvGrpSpPr>
      <p:grpSpPr>
        <a:xfrm>
          <a:off x="0" y="0"/>
          <a:ext cx="0" cy="0"/>
          <a:chOff x="0" y="0"/>
          <a:chExt cx="0" cy="0"/>
        </a:xfrm>
      </p:grpSpPr>
      <p:sp>
        <p:nvSpPr>
          <p:cNvPr id="31" name="Google Shape;31;p4"/>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ph idx="1" type="body"/>
          </p:nvPr>
        </p:nvSpPr>
        <p:spPr>
          <a:xfrm>
            <a:off x="2517475" y="2351960"/>
            <a:ext cx="4109100" cy="14841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algn="just">
              <a:lnSpc>
                <a:spcPct val="115000"/>
              </a:lnSpc>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algn="just">
              <a:lnSpc>
                <a:spcPct val="115000"/>
              </a:lnSpc>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34" name="Google Shape;34;p4"/>
          <p:cNvSpPr txBox="1"/>
          <p:nvPr>
            <p:ph type="title"/>
          </p:nvPr>
        </p:nvSpPr>
        <p:spPr>
          <a:xfrm>
            <a:off x="1687950" y="15213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211" name="Shape 211"/>
        <p:cNvGrpSpPr/>
        <p:nvPr/>
      </p:nvGrpSpPr>
      <p:grpSpPr>
        <a:xfrm>
          <a:off x="0" y="0"/>
          <a:ext cx="0" cy="0"/>
          <a:chOff x="0" y="0"/>
          <a:chExt cx="0" cy="0"/>
        </a:xfrm>
      </p:grpSpPr>
      <p:sp>
        <p:nvSpPr>
          <p:cNvPr id="212" name="Google Shape;212;p3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2"/>
          <p:cNvSpPr txBox="1"/>
          <p:nvPr>
            <p:ph type="ctrTitle"/>
          </p:nvPr>
        </p:nvSpPr>
        <p:spPr>
          <a:xfrm>
            <a:off x="3805750" y="2198675"/>
            <a:ext cx="4322700" cy="1508400"/>
          </a:xfrm>
          <a:prstGeom prst="rect">
            <a:avLst/>
          </a:prstGeom>
          <a:noFill/>
          <a:ln>
            <a:noFill/>
          </a:ln>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16" name="Google Shape;216;p32"/>
          <p:cNvSpPr txBox="1"/>
          <p:nvPr>
            <p:ph idx="1" type="subTitle"/>
          </p:nvPr>
        </p:nvSpPr>
        <p:spPr>
          <a:xfrm>
            <a:off x="4299250" y="4154375"/>
            <a:ext cx="3829200" cy="248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217" name="Shape 217"/>
        <p:cNvGrpSpPr/>
        <p:nvPr/>
      </p:nvGrpSpPr>
      <p:grpSpPr>
        <a:xfrm>
          <a:off x="0" y="0"/>
          <a:ext cx="0" cy="0"/>
          <a:chOff x="0" y="0"/>
          <a:chExt cx="0" cy="0"/>
        </a:xfrm>
      </p:grpSpPr>
      <p:sp>
        <p:nvSpPr>
          <p:cNvPr id="218" name="Google Shape;218;p33"/>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19" name="Google Shape;219;p33"/>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3"/>
          <p:cNvSpPr txBox="1"/>
          <p:nvPr>
            <p:ph type="title"/>
          </p:nvPr>
        </p:nvSpPr>
        <p:spPr>
          <a:xfrm>
            <a:off x="713250" y="672738"/>
            <a:ext cx="7717500" cy="129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8000">
                <a:solidFill>
                  <a:schemeClr val="accent5"/>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
        <p:nvSpPr>
          <p:cNvPr id="221" name="Google Shape;221;p33"/>
          <p:cNvSpPr txBox="1"/>
          <p:nvPr>
            <p:ph idx="1" type="body"/>
          </p:nvPr>
        </p:nvSpPr>
        <p:spPr>
          <a:xfrm>
            <a:off x="3068250" y="2129523"/>
            <a:ext cx="3007500" cy="690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222" name="Google Shape;222;p33"/>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Didact Gothic"/>
                <a:ea typeface="Didact Gothic"/>
                <a:cs typeface="Didact Gothic"/>
                <a:sym typeface="Didact Gothic"/>
              </a:rPr>
              <a:t>CREDITS: This presentation template was created by </a:t>
            </a:r>
            <a:r>
              <a:rPr b="1" i="0" lang="en" sz="1100" u="none" cap="none" strike="noStrike">
                <a:solidFill>
                  <a:schemeClr val="hlink"/>
                </a:solidFill>
                <a:uFill>
                  <a:noFill/>
                </a:uFill>
                <a:latin typeface="Didact Gothic"/>
                <a:ea typeface="Didact Gothic"/>
                <a:cs typeface="Didact Gothic"/>
                <a:sym typeface="Didact Gothic"/>
                <a:hlinkClick r:id="rId2"/>
              </a:rPr>
              <a:t>Slidesgo</a:t>
            </a:r>
            <a:r>
              <a:rPr b="0" i="0" lang="en" sz="1100" u="none" cap="none" strike="noStrike">
                <a:solidFill>
                  <a:schemeClr val="lt1"/>
                </a:solidFill>
                <a:latin typeface="Didact Gothic"/>
                <a:ea typeface="Didact Gothic"/>
                <a:cs typeface="Didact Gothic"/>
                <a:sym typeface="Didact Gothic"/>
              </a:rPr>
              <a:t>, including icons by </a:t>
            </a:r>
            <a:r>
              <a:rPr b="1" i="0" lang="en" sz="1100" u="none" cap="none" strike="noStrike">
                <a:solidFill>
                  <a:schemeClr val="hlink"/>
                </a:solidFill>
                <a:uFill>
                  <a:noFill/>
                </a:uFill>
                <a:latin typeface="Didact Gothic"/>
                <a:ea typeface="Didact Gothic"/>
                <a:cs typeface="Didact Gothic"/>
                <a:sym typeface="Didact Gothic"/>
                <a:hlinkClick r:id="rId3"/>
              </a:rPr>
              <a:t>Flaticon</a:t>
            </a:r>
            <a:r>
              <a:rPr b="0" i="0" lang="en" sz="1100" u="none" cap="none" strike="noStrike">
                <a:solidFill>
                  <a:schemeClr val="lt1"/>
                </a:solidFill>
                <a:latin typeface="Didact Gothic"/>
                <a:ea typeface="Didact Gothic"/>
                <a:cs typeface="Didact Gothic"/>
                <a:sym typeface="Didact Gothic"/>
              </a:rPr>
              <a:t>, infographics &amp; images by </a:t>
            </a:r>
            <a:r>
              <a:rPr b="1" i="0" lang="en" sz="1100" u="none" cap="none" strike="noStrike">
                <a:solidFill>
                  <a:schemeClr val="hlink"/>
                </a:solidFill>
                <a:uFill>
                  <a:noFill/>
                </a:uFill>
                <a:latin typeface="Didact Gothic"/>
                <a:ea typeface="Didact Gothic"/>
                <a:cs typeface="Didact Gothic"/>
                <a:sym typeface="Didact Gothic"/>
                <a:hlinkClick r:id="rId4"/>
              </a:rPr>
              <a:t>Freepik</a:t>
            </a:r>
            <a:r>
              <a:rPr b="0" i="0" lang="en" sz="1100" u="none" cap="none" strike="noStrike">
                <a:solidFill>
                  <a:schemeClr val="lt1"/>
                </a:solidFill>
                <a:latin typeface="Didact Gothic"/>
                <a:ea typeface="Didact Gothic"/>
                <a:cs typeface="Didact Gothic"/>
                <a:sym typeface="Didact Gothic"/>
              </a:rPr>
              <a:t> </a:t>
            </a:r>
            <a:endParaRPr b="0" i="0" sz="1100" u="none" cap="none" strike="noStrike">
              <a:solidFill>
                <a:schemeClr val="lt1"/>
              </a:solidFill>
              <a:latin typeface="Didact Gothic"/>
              <a:ea typeface="Didact Gothic"/>
              <a:cs typeface="Didact Gothic"/>
              <a:sym typeface="Didact Gothic"/>
            </a:endParaRPr>
          </a:p>
        </p:txBody>
      </p:sp>
      <p:sp>
        <p:nvSpPr>
          <p:cNvPr id="223" name="Google Shape;223;p33"/>
          <p:cNvSpPr txBox="1"/>
          <p:nvPr>
            <p:ph idx="2" type="subTitle"/>
          </p:nvPr>
        </p:nvSpPr>
        <p:spPr>
          <a:xfrm>
            <a:off x="3069175" y="1843125"/>
            <a:ext cx="3007500" cy="429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224" name="Shape 224"/>
        <p:cNvGrpSpPr/>
        <p:nvPr/>
      </p:nvGrpSpPr>
      <p:grpSpPr>
        <a:xfrm>
          <a:off x="0" y="0"/>
          <a:ext cx="0" cy="0"/>
          <a:chOff x="0" y="0"/>
          <a:chExt cx="0" cy="0"/>
        </a:xfrm>
      </p:grpSpPr>
      <p:sp>
        <p:nvSpPr>
          <p:cNvPr id="225" name="Google Shape;225;p34"/>
          <p:cNvSpPr txBox="1"/>
          <p:nvPr>
            <p:ph type="title"/>
          </p:nvPr>
        </p:nvSpPr>
        <p:spPr>
          <a:xfrm>
            <a:off x="4784875" y="2098184"/>
            <a:ext cx="34236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3600"/>
              <a:buNone/>
              <a:defRPr b="1" sz="3400">
                <a:solidFill>
                  <a:schemeClr val="dk1"/>
                </a:solidFill>
              </a:defRPr>
            </a:lvl1pPr>
            <a:lvl2pPr lvl="1" algn="r">
              <a:lnSpc>
                <a:spcPct val="100000"/>
              </a:lnSpc>
              <a:spcBef>
                <a:spcPts val="0"/>
              </a:spcBef>
              <a:spcAft>
                <a:spcPts val="0"/>
              </a:spcAft>
              <a:buClr>
                <a:schemeClr val="dk1"/>
              </a:buClr>
              <a:buSzPts val="3600"/>
              <a:buNone/>
              <a:defRPr b="1" sz="3600">
                <a:solidFill>
                  <a:schemeClr val="dk1"/>
                </a:solidFill>
              </a:defRPr>
            </a:lvl2pPr>
            <a:lvl3pPr lvl="2" algn="r">
              <a:lnSpc>
                <a:spcPct val="100000"/>
              </a:lnSpc>
              <a:spcBef>
                <a:spcPts val="0"/>
              </a:spcBef>
              <a:spcAft>
                <a:spcPts val="0"/>
              </a:spcAft>
              <a:buClr>
                <a:schemeClr val="dk1"/>
              </a:buClr>
              <a:buSzPts val="3600"/>
              <a:buNone/>
              <a:defRPr b="1" sz="3600">
                <a:solidFill>
                  <a:schemeClr val="dk1"/>
                </a:solidFill>
              </a:defRPr>
            </a:lvl3pPr>
            <a:lvl4pPr lvl="3" algn="r">
              <a:lnSpc>
                <a:spcPct val="100000"/>
              </a:lnSpc>
              <a:spcBef>
                <a:spcPts val="0"/>
              </a:spcBef>
              <a:spcAft>
                <a:spcPts val="0"/>
              </a:spcAft>
              <a:buClr>
                <a:schemeClr val="dk1"/>
              </a:buClr>
              <a:buSzPts val="3600"/>
              <a:buNone/>
              <a:defRPr b="1" sz="3600">
                <a:solidFill>
                  <a:schemeClr val="dk1"/>
                </a:solidFill>
              </a:defRPr>
            </a:lvl4pPr>
            <a:lvl5pPr lvl="4" algn="r">
              <a:lnSpc>
                <a:spcPct val="100000"/>
              </a:lnSpc>
              <a:spcBef>
                <a:spcPts val="0"/>
              </a:spcBef>
              <a:spcAft>
                <a:spcPts val="0"/>
              </a:spcAft>
              <a:buClr>
                <a:schemeClr val="dk1"/>
              </a:buClr>
              <a:buSzPts val="3600"/>
              <a:buNone/>
              <a:defRPr b="1" sz="3600">
                <a:solidFill>
                  <a:schemeClr val="dk1"/>
                </a:solidFill>
              </a:defRPr>
            </a:lvl5pPr>
            <a:lvl6pPr lvl="5" algn="r">
              <a:lnSpc>
                <a:spcPct val="100000"/>
              </a:lnSpc>
              <a:spcBef>
                <a:spcPts val="0"/>
              </a:spcBef>
              <a:spcAft>
                <a:spcPts val="0"/>
              </a:spcAft>
              <a:buClr>
                <a:schemeClr val="dk1"/>
              </a:buClr>
              <a:buSzPts val="3600"/>
              <a:buNone/>
              <a:defRPr b="1" sz="3600">
                <a:solidFill>
                  <a:schemeClr val="dk1"/>
                </a:solidFill>
              </a:defRPr>
            </a:lvl6pPr>
            <a:lvl7pPr lvl="6" algn="r">
              <a:lnSpc>
                <a:spcPct val="100000"/>
              </a:lnSpc>
              <a:spcBef>
                <a:spcPts val="0"/>
              </a:spcBef>
              <a:spcAft>
                <a:spcPts val="0"/>
              </a:spcAft>
              <a:buClr>
                <a:schemeClr val="dk1"/>
              </a:buClr>
              <a:buSzPts val="3600"/>
              <a:buNone/>
              <a:defRPr b="1" sz="3600">
                <a:solidFill>
                  <a:schemeClr val="dk1"/>
                </a:solidFill>
              </a:defRPr>
            </a:lvl7pPr>
            <a:lvl8pPr lvl="7" algn="r">
              <a:lnSpc>
                <a:spcPct val="100000"/>
              </a:lnSpc>
              <a:spcBef>
                <a:spcPts val="0"/>
              </a:spcBef>
              <a:spcAft>
                <a:spcPts val="0"/>
              </a:spcAft>
              <a:buClr>
                <a:schemeClr val="dk1"/>
              </a:buClr>
              <a:buSzPts val="3600"/>
              <a:buNone/>
              <a:defRPr b="1" sz="3600">
                <a:solidFill>
                  <a:schemeClr val="dk1"/>
                </a:solidFill>
              </a:defRPr>
            </a:lvl8pPr>
            <a:lvl9pPr lvl="8" algn="r">
              <a:lnSpc>
                <a:spcPct val="100000"/>
              </a:lnSpc>
              <a:spcBef>
                <a:spcPts val="0"/>
              </a:spcBef>
              <a:spcAft>
                <a:spcPts val="0"/>
              </a:spcAft>
              <a:buClr>
                <a:schemeClr val="dk1"/>
              </a:buClr>
              <a:buSzPts val="3600"/>
              <a:buNone/>
              <a:defRPr b="1" sz="3600">
                <a:solidFill>
                  <a:schemeClr val="dk1"/>
                </a:solidFill>
              </a:defRPr>
            </a:lvl9pPr>
          </a:lstStyle>
          <a:p/>
        </p:txBody>
      </p:sp>
      <p:sp>
        <p:nvSpPr>
          <p:cNvPr id="226" name="Google Shape;226;p34"/>
          <p:cNvSpPr txBox="1"/>
          <p:nvPr>
            <p:ph idx="2" type="title"/>
          </p:nvPr>
        </p:nvSpPr>
        <p:spPr>
          <a:xfrm>
            <a:off x="5151175" y="1032009"/>
            <a:ext cx="30573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8000"/>
              <a:buNone/>
              <a:defRPr b="1" sz="8000">
                <a:solidFill>
                  <a:schemeClr val="dk1"/>
                </a:solidFill>
              </a:defRPr>
            </a:lvl1pPr>
            <a:lvl2pPr lvl="1" algn="r">
              <a:lnSpc>
                <a:spcPct val="100000"/>
              </a:lnSpc>
              <a:spcBef>
                <a:spcPts val="0"/>
              </a:spcBef>
              <a:spcAft>
                <a:spcPts val="0"/>
              </a:spcAft>
              <a:buClr>
                <a:schemeClr val="dk1"/>
              </a:buClr>
              <a:buSzPts val="8000"/>
              <a:buNone/>
              <a:defRPr b="1" sz="8000">
                <a:solidFill>
                  <a:schemeClr val="dk1"/>
                </a:solidFill>
              </a:defRPr>
            </a:lvl2pPr>
            <a:lvl3pPr lvl="2" algn="r">
              <a:lnSpc>
                <a:spcPct val="100000"/>
              </a:lnSpc>
              <a:spcBef>
                <a:spcPts val="0"/>
              </a:spcBef>
              <a:spcAft>
                <a:spcPts val="0"/>
              </a:spcAft>
              <a:buClr>
                <a:schemeClr val="dk1"/>
              </a:buClr>
              <a:buSzPts val="8000"/>
              <a:buNone/>
              <a:defRPr b="1" sz="8000">
                <a:solidFill>
                  <a:schemeClr val="dk1"/>
                </a:solidFill>
              </a:defRPr>
            </a:lvl3pPr>
            <a:lvl4pPr lvl="3" algn="r">
              <a:lnSpc>
                <a:spcPct val="100000"/>
              </a:lnSpc>
              <a:spcBef>
                <a:spcPts val="0"/>
              </a:spcBef>
              <a:spcAft>
                <a:spcPts val="0"/>
              </a:spcAft>
              <a:buClr>
                <a:schemeClr val="dk1"/>
              </a:buClr>
              <a:buSzPts val="8000"/>
              <a:buNone/>
              <a:defRPr b="1" sz="8000">
                <a:solidFill>
                  <a:schemeClr val="dk1"/>
                </a:solidFill>
              </a:defRPr>
            </a:lvl4pPr>
            <a:lvl5pPr lvl="4" algn="r">
              <a:lnSpc>
                <a:spcPct val="100000"/>
              </a:lnSpc>
              <a:spcBef>
                <a:spcPts val="0"/>
              </a:spcBef>
              <a:spcAft>
                <a:spcPts val="0"/>
              </a:spcAft>
              <a:buClr>
                <a:schemeClr val="dk1"/>
              </a:buClr>
              <a:buSzPts val="8000"/>
              <a:buNone/>
              <a:defRPr b="1" sz="8000">
                <a:solidFill>
                  <a:schemeClr val="dk1"/>
                </a:solidFill>
              </a:defRPr>
            </a:lvl5pPr>
            <a:lvl6pPr lvl="5" algn="r">
              <a:lnSpc>
                <a:spcPct val="100000"/>
              </a:lnSpc>
              <a:spcBef>
                <a:spcPts val="0"/>
              </a:spcBef>
              <a:spcAft>
                <a:spcPts val="0"/>
              </a:spcAft>
              <a:buClr>
                <a:schemeClr val="dk1"/>
              </a:buClr>
              <a:buSzPts val="8000"/>
              <a:buNone/>
              <a:defRPr b="1" sz="8000">
                <a:solidFill>
                  <a:schemeClr val="dk1"/>
                </a:solidFill>
              </a:defRPr>
            </a:lvl6pPr>
            <a:lvl7pPr lvl="6" algn="r">
              <a:lnSpc>
                <a:spcPct val="100000"/>
              </a:lnSpc>
              <a:spcBef>
                <a:spcPts val="0"/>
              </a:spcBef>
              <a:spcAft>
                <a:spcPts val="0"/>
              </a:spcAft>
              <a:buClr>
                <a:schemeClr val="dk1"/>
              </a:buClr>
              <a:buSzPts val="8000"/>
              <a:buNone/>
              <a:defRPr b="1" sz="8000">
                <a:solidFill>
                  <a:schemeClr val="dk1"/>
                </a:solidFill>
              </a:defRPr>
            </a:lvl7pPr>
            <a:lvl8pPr lvl="7" algn="r">
              <a:lnSpc>
                <a:spcPct val="100000"/>
              </a:lnSpc>
              <a:spcBef>
                <a:spcPts val="0"/>
              </a:spcBef>
              <a:spcAft>
                <a:spcPts val="0"/>
              </a:spcAft>
              <a:buClr>
                <a:schemeClr val="dk1"/>
              </a:buClr>
              <a:buSzPts val="8000"/>
              <a:buNone/>
              <a:defRPr b="1" sz="8000">
                <a:solidFill>
                  <a:schemeClr val="dk1"/>
                </a:solidFill>
              </a:defRPr>
            </a:lvl8pPr>
            <a:lvl9pPr lvl="8" algn="r">
              <a:lnSpc>
                <a:spcPct val="100000"/>
              </a:lnSpc>
              <a:spcBef>
                <a:spcPts val="0"/>
              </a:spcBef>
              <a:spcAft>
                <a:spcPts val="0"/>
              </a:spcAft>
              <a:buClr>
                <a:schemeClr val="dk1"/>
              </a:buClr>
              <a:buSzPts val="8000"/>
              <a:buNone/>
              <a:defRPr b="1" sz="8000">
                <a:solidFill>
                  <a:schemeClr val="dk1"/>
                </a:solidFill>
              </a:defRPr>
            </a:lvl9pPr>
          </a:lstStyle>
          <a:p/>
        </p:txBody>
      </p:sp>
      <p:sp>
        <p:nvSpPr>
          <p:cNvPr id="227" name="Google Shape;227;p34"/>
          <p:cNvSpPr txBox="1"/>
          <p:nvPr>
            <p:ph idx="1" type="subTitle"/>
          </p:nvPr>
        </p:nvSpPr>
        <p:spPr>
          <a:xfrm>
            <a:off x="6127050" y="3320300"/>
            <a:ext cx="2081400" cy="52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228" name="Google Shape;228;p34"/>
          <p:cNvCxnSpPr/>
          <p:nvPr/>
        </p:nvCxnSpPr>
        <p:spPr>
          <a:xfrm flipH="1">
            <a:off x="2814150" y="-1263000"/>
            <a:ext cx="3757500" cy="4183800"/>
          </a:xfrm>
          <a:prstGeom prst="straightConnector1">
            <a:avLst/>
          </a:prstGeom>
          <a:noFill/>
          <a:ln cap="flat" cmpd="sng" w="19050">
            <a:solidFill>
              <a:schemeClr val="dk1"/>
            </a:solidFill>
            <a:prstDash val="solid"/>
            <a:round/>
            <a:headEnd len="sm" w="sm" type="none"/>
            <a:tailEnd len="sm" w="sm" type="none"/>
          </a:ln>
        </p:spPr>
      </p:cxnSp>
      <p:sp>
        <p:nvSpPr>
          <p:cNvPr id="229" name="Google Shape;229;p34"/>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30" name="Shape 230"/>
        <p:cNvGrpSpPr/>
        <p:nvPr/>
      </p:nvGrpSpPr>
      <p:grpSpPr>
        <a:xfrm>
          <a:off x="0" y="0"/>
          <a:ext cx="0" cy="0"/>
          <a:chOff x="0" y="0"/>
          <a:chExt cx="0" cy="0"/>
        </a:xfrm>
      </p:grpSpPr>
      <p:sp>
        <p:nvSpPr>
          <p:cNvPr id="231" name="Google Shape;231;p35"/>
          <p:cNvSpPr txBox="1"/>
          <p:nvPr>
            <p:ph idx="1" type="body"/>
          </p:nvPr>
        </p:nvSpPr>
        <p:spPr>
          <a:xfrm>
            <a:off x="713225" y="1424150"/>
            <a:ext cx="6075000" cy="32598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32" name="Google Shape;232;p35"/>
          <p:cNvSpPr txBox="1"/>
          <p:nvPr>
            <p:ph type="title"/>
          </p:nvPr>
        </p:nvSpPr>
        <p:spPr>
          <a:xfrm>
            <a:off x="713225" y="530584"/>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233" name="Google Shape;233;p35"/>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34" name="Shape 234"/>
        <p:cNvGrpSpPr/>
        <p:nvPr/>
      </p:nvGrpSpPr>
      <p:grpSpPr>
        <a:xfrm>
          <a:off x="0" y="0"/>
          <a:ext cx="0" cy="0"/>
          <a:chOff x="0" y="0"/>
          <a:chExt cx="0" cy="0"/>
        </a:xfrm>
      </p:grpSpPr>
      <p:sp>
        <p:nvSpPr>
          <p:cNvPr id="235" name="Google Shape;235;p36"/>
          <p:cNvSpPr txBox="1"/>
          <p:nvPr>
            <p:ph idx="1" type="subTitle"/>
          </p:nvPr>
        </p:nvSpPr>
        <p:spPr>
          <a:xfrm>
            <a:off x="833927" y="2641577"/>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36" name="Google Shape;236;p36"/>
          <p:cNvSpPr txBox="1"/>
          <p:nvPr>
            <p:ph idx="2" type="subTitle"/>
          </p:nvPr>
        </p:nvSpPr>
        <p:spPr>
          <a:xfrm>
            <a:off x="5209273" y="2641577"/>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37" name="Google Shape;237;p36"/>
          <p:cNvSpPr txBox="1"/>
          <p:nvPr>
            <p:ph type="title"/>
          </p:nvPr>
        </p:nvSpPr>
        <p:spPr>
          <a:xfrm>
            <a:off x="1554977" y="1985760"/>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238" name="Google Shape;238;p36"/>
          <p:cNvSpPr txBox="1"/>
          <p:nvPr>
            <p:ph idx="3" type="title"/>
          </p:nvPr>
        </p:nvSpPr>
        <p:spPr>
          <a:xfrm>
            <a:off x="5930323" y="1985760"/>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239" name="Google Shape;239;p36"/>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240" name="Shape 240"/>
        <p:cNvGrpSpPr/>
        <p:nvPr/>
      </p:nvGrpSpPr>
      <p:grpSpPr>
        <a:xfrm>
          <a:off x="0" y="0"/>
          <a:ext cx="0" cy="0"/>
          <a:chOff x="0" y="0"/>
          <a:chExt cx="0" cy="0"/>
        </a:xfrm>
      </p:grpSpPr>
      <p:sp>
        <p:nvSpPr>
          <p:cNvPr id="241" name="Google Shape;241;p37"/>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242" name="Google Shape;242;p3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3" name="Google Shape;243;p3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4" name="Google Shape;244;p3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5" name="Google Shape;245;p3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246" name="Shape 246"/>
        <p:cNvGrpSpPr/>
        <p:nvPr/>
      </p:nvGrpSpPr>
      <p:grpSpPr>
        <a:xfrm>
          <a:off x="0" y="0"/>
          <a:ext cx="0" cy="0"/>
          <a:chOff x="0" y="0"/>
          <a:chExt cx="0" cy="0"/>
        </a:xfrm>
      </p:grpSpPr>
      <p:sp>
        <p:nvSpPr>
          <p:cNvPr id="247" name="Google Shape;247;p38"/>
          <p:cNvSpPr txBox="1"/>
          <p:nvPr>
            <p:ph idx="1" type="body"/>
          </p:nvPr>
        </p:nvSpPr>
        <p:spPr>
          <a:xfrm>
            <a:off x="713225" y="2204605"/>
            <a:ext cx="3850200" cy="690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8" name="Google Shape;248;p38"/>
          <p:cNvSpPr txBox="1"/>
          <p:nvPr>
            <p:ph type="title"/>
          </p:nvPr>
        </p:nvSpPr>
        <p:spPr>
          <a:xfrm>
            <a:off x="713225" y="923025"/>
            <a:ext cx="4220700" cy="98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49" name="Shape 249"/>
        <p:cNvGrpSpPr/>
        <p:nvPr/>
      </p:nvGrpSpPr>
      <p:grpSpPr>
        <a:xfrm>
          <a:off x="0" y="0"/>
          <a:ext cx="0" cy="0"/>
          <a:chOff x="0" y="0"/>
          <a:chExt cx="0" cy="0"/>
        </a:xfrm>
      </p:grpSpPr>
      <p:sp>
        <p:nvSpPr>
          <p:cNvPr id="250" name="Google Shape;250;p39"/>
          <p:cNvSpPr txBox="1"/>
          <p:nvPr>
            <p:ph type="title"/>
          </p:nvPr>
        </p:nvSpPr>
        <p:spPr>
          <a:xfrm>
            <a:off x="805050" y="1840500"/>
            <a:ext cx="7533900" cy="146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6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251" name="Shape 251"/>
        <p:cNvGrpSpPr/>
        <p:nvPr/>
      </p:nvGrpSpPr>
      <p:grpSpPr>
        <a:xfrm>
          <a:off x="0" y="0"/>
          <a:ext cx="0" cy="0"/>
          <a:chOff x="0" y="0"/>
          <a:chExt cx="0" cy="0"/>
        </a:xfrm>
      </p:grpSpPr>
      <p:sp>
        <p:nvSpPr>
          <p:cNvPr id="252" name="Google Shape;252;p40"/>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0"/>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0"/>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0"/>
          <p:cNvSpPr txBox="1"/>
          <p:nvPr>
            <p:ph type="ctrTitle"/>
          </p:nvPr>
        </p:nvSpPr>
        <p:spPr>
          <a:xfrm>
            <a:off x="1690800" y="2470300"/>
            <a:ext cx="5762400" cy="6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b="1" sz="3000">
                <a:solidFill>
                  <a:schemeClr val="lt1"/>
                </a:solidFill>
              </a:defRPr>
            </a:lvl1pPr>
            <a:lvl2pPr lvl="1" algn="ctr">
              <a:lnSpc>
                <a:spcPct val="100000"/>
              </a:lnSpc>
              <a:spcBef>
                <a:spcPts val="0"/>
              </a:spcBef>
              <a:spcAft>
                <a:spcPts val="0"/>
              </a:spcAft>
              <a:buClr>
                <a:schemeClr val="lt1"/>
              </a:buClr>
              <a:buSzPts val="8000"/>
              <a:buNone/>
              <a:defRPr b="1" sz="8000">
                <a:solidFill>
                  <a:schemeClr val="lt1"/>
                </a:solidFill>
              </a:defRPr>
            </a:lvl2pPr>
            <a:lvl3pPr lvl="2" algn="ctr">
              <a:lnSpc>
                <a:spcPct val="100000"/>
              </a:lnSpc>
              <a:spcBef>
                <a:spcPts val="0"/>
              </a:spcBef>
              <a:spcAft>
                <a:spcPts val="0"/>
              </a:spcAft>
              <a:buClr>
                <a:schemeClr val="lt1"/>
              </a:buClr>
              <a:buSzPts val="8000"/>
              <a:buNone/>
              <a:defRPr b="1" sz="8000">
                <a:solidFill>
                  <a:schemeClr val="lt1"/>
                </a:solidFill>
              </a:defRPr>
            </a:lvl3pPr>
            <a:lvl4pPr lvl="3" algn="ctr">
              <a:lnSpc>
                <a:spcPct val="100000"/>
              </a:lnSpc>
              <a:spcBef>
                <a:spcPts val="0"/>
              </a:spcBef>
              <a:spcAft>
                <a:spcPts val="0"/>
              </a:spcAft>
              <a:buClr>
                <a:schemeClr val="lt1"/>
              </a:buClr>
              <a:buSzPts val="8000"/>
              <a:buNone/>
              <a:defRPr b="1" sz="8000">
                <a:solidFill>
                  <a:schemeClr val="lt1"/>
                </a:solidFill>
              </a:defRPr>
            </a:lvl4pPr>
            <a:lvl5pPr lvl="4" algn="ctr">
              <a:lnSpc>
                <a:spcPct val="100000"/>
              </a:lnSpc>
              <a:spcBef>
                <a:spcPts val="0"/>
              </a:spcBef>
              <a:spcAft>
                <a:spcPts val="0"/>
              </a:spcAft>
              <a:buClr>
                <a:schemeClr val="lt1"/>
              </a:buClr>
              <a:buSzPts val="8000"/>
              <a:buNone/>
              <a:defRPr b="1" sz="8000">
                <a:solidFill>
                  <a:schemeClr val="lt1"/>
                </a:solidFill>
              </a:defRPr>
            </a:lvl5pPr>
            <a:lvl6pPr lvl="5" algn="ctr">
              <a:lnSpc>
                <a:spcPct val="100000"/>
              </a:lnSpc>
              <a:spcBef>
                <a:spcPts val="0"/>
              </a:spcBef>
              <a:spcAft>
                <a:spcPts val="0"/>
              </a:spcAft>
              <a:buClr>
                <a:schemeClr val="lt1"/>
              </a:buClr>
              <a:buSzPts val="8000"/>
              <a:buNone/>
              <a:defRPr b="1" sz="8000">
                <a:solidFill>
                  <a:schemeClr val="lt1"/>
                </a:solidFill>
              </a:defRPr>
            </a:lvl6pPr>
            <a:lvl7pPr lvl="6" algn="ctr">
              <a:lnSpc>
                <a:spcPct val="100000"/>
              </a:lnSpc>
              <a:spcBef>
                <a:spcPts val="0"/>
              </a:spcBef>
              <a:spcAft>
                <a:spcPts val="0"/>
              </a:spcAft>
              <a:buClr>
                <a:schemeClr val="lt1"/>
              </a:buClr>
              <a:buSzPts val="8000"/>
              <a:buNone/>
              <a:defRPr b="1" sz="8000">
                <a:solidFill>
                  <a:schemeClr val="lt1"/>
                </a:solidFill>
              </a:defRPr>
            </a:lvl7pPr>
            <a:lvl8pPr lvl="7" algn="ctr">
              <a:lnSpc>
                <a:spcPct val="100000"/>
              </a:lnSpc>
              <a:spcBef>
                <a:spcPts val="0"/>
              </a:spcBef>
              <a:spcAft>
                <a:spcPts val="0"/>
              </a:spcAft>
              <a:buClr>
                <a:schemeClr val="lt1"/>
              </a:buClr>
              <a:buSzPts val="8000"/>
              <a:buNone/>
              <a:defRPr b="1" sz="8000">
                <a:solidFill>
                  <a:schemeClr val="lt1"/>
                </a:solidFill>
              </a:defRPr>
            </a:lvl8pPr>
            <a:lvl9pPr lvl="8" algn="ctr">
              <a:lnSpc>
                <a:spcPct val="100000"/>
              </a:lnSpc>
              <a:spcBef>
                <a:spcPts val="0"/>
              </a:spcBef>
              <a:spcAft>
                <a:spcPts val="0"/>
              </a:spcAft>
              <a:buClr>
                <a:schemeClr val="lt1"/>
              </a:buClr>
              <a:buSzPts val="8000"/>
              <a:buNone/>
              <a:defRPr b="1" sz="8000">
                <a:solidFill>
                  <a:schemeClr val="lt1"/>
                </a:solidFill>
              </a:defRPr>
            </a:lvl9pPr>
          </a:lstStyle>
          <a:p/>
        </p:txBody>
      </p:sp>
      <p:sp>
        <p:nvSpPr>
          <p:cNvPr id="256" name="Google Shape;256;p40"/>
          <p:cNvSpPr txBox="1"/>
          <p:nvPr>
            <p:ph idx="1" type="subTitle"/>
          </p:nvPr>
        </p:nvSpPr>
        <p:spPr>
          <a:xfrm>
            <a:off x="2218725" y="3334300"/>
            <a:ext cx="4706400" cy="79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257" name="Shape 257"/>
        <p:cNvGrpSpPr/>
        <p:nvPr/>
      </p:nvGrpSpPr>
      <p:grpSpPr>
        <a:xfrm>
          <a:off x="0" y="0"/>
          <a:ext cx="0" cy="0"/>
          <a:chOff x="0" y="0"/>
          <a:chExt cx="0" cy="0"/>
        </a:xfrm>
      </p:grpSpPr>
      <p:sp>
        <p:nvSpPr>
          <p:cNvPr id="258" name="Google Shape;258;p41"/>
          <p:cNvSpPr/>
          <p:nvPr/>
        </p:nvSpPr>
        <p:spPr>
          <a:xfrm>
            <a:off x="-50" y="5600"/>
            <a:ext cx="9144000" cy="5143500"/>
          </a:xfrm>
          <a:prstGeom prst="rect">
            <a:avLst/>
          </a:prstGeom>
          <a:solidFill>
            <a:schemeClr val="lt1">
              <a:alpha val="2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1"/>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1"/>
          <p:cNvSpPr txBox="1"/>
          <p:nvPr>
            <p:ph type="title"/>
          </p:nvPr>
        </p:nvSpPr>
        <p:spPr>
          <a:xfrm>
            <a:off x="4572000" y="3729575"/>
            <a:ext cx="3858900" cy="77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700"/>
              <a:buNone/>
              <a:defRPr b="1" sz="25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261" name="Google Shape;261;p41"/>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2" name="Google Shape;262;p41"/>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5" name="Shape 35"/>
        <p:cNvGrpSpPr/>
        <p:nvPr/>
      </p:nvGrpSpPr>
      <p:grpSpPr>
        <a:xfrm>
          <a:off x="0" y="0"/>
          <a:ext cx="0" cy="0"/>
          <a:chOff x="0" y="0"/>
          <a:chExt cx="0" cy="0"/>
        </a:xfrm>
      </p:grpSpPr>
      <p:sp>
        <p:nvSpPr>
          <p:cNvPr id="36" name="Google Shape;36;p5"/>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 name="Google Shape;37;p5"/>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txBox="1"/>
          <p:nvPr>
            <p:ph idx="1" type="subTitle"/>
          </p:nvPr>
        </p:nvSpPr>
        <p:spPr>
          <a:xfrm>
            <a:off x="653699"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1" name="Google Shape;41;p5"/>
          <p:cNvSpPr txBox="1"/>
          <p:nvPr>
            <p:ph idx="2" type="subTitle"/>
          </p:nvPr>
        </p:nvSpPr>
        <p:spPr>
          <a:xfrm>
            <a:off x="3439674"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2" name="Google Shape;42;p5"/>
          <p:cNvSpPr txBox="1"/>
          <p:nvPr>
            <p:ph idx="3" type="subTitle"/>
          </p:nvPr>
        </p:nvSpPr>
        <p:spPr>
          <a:xfrm>
            <a:off x="6203701"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3" name="Google Shape;43;p5"/>
          <p:cNvSpPr txBox="1"/>
          <p:nvPr>
            <p:ph type="title"/>
          </p:nvPr>
        </p:nvSpPr>
        <p:spPr>
          <a:xfrm>
            <a:off x="588299"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44" name="Google Shape;44;p5"/>
          <p:cNvSpPr txBox="1"/>
          <p:nvPr>
            <p:ph idx="4" type="title"/>
          </p:nvPr>
        </p:nvSpPr>
        <p:spPr>
          <a:xfrm>
            <a:off x="3363300"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45" name="Google Shape;45;p5"/>
          <p:cNvSpPr txBox="1"/>
          <p:nvPr>
            <p:ph idx="5" type="title"/>
          </p:nvPr>
        </p:nvSpPr>
        <p:spPr>
          <a:xfrm>
            <a:off x="6138301"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46" name="Google Shape;46;p5"/>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47" name="Google Shape;47;p5"/>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 name="Google Shape;48;p5"/>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 name="Google Shape;49;p5"/>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263" name="Shape 263"/>
        <p:cNvGrpSpPr/>
        <p:nvPr/>
      </p:nvGrpSpPr>
      <p:grpSpPr>
        <a:xfrm>
          <a:off x="0" y="0"/>
          <a:ext cx="0" cy="0"/>
          <a:chOff x="0" y="0"/>
          <a:chExt cx="0" cy="0"/>
        </a:xfrm>
      </p:grpSpPr>
      <p:sp>
        <p:nvSpPr>
          <p:cNvPr id="264" name="Google Shape;264;p42"/>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2"/>
          <p:cNvSpPr txBox="1"/>
          <p:nvPr>
            <p:ph hasCustomPrompt="1" type="title"/>
          </p:nvPr>
        </p:nvSpPr>
        <p:spPr>
          <a:xfrm>
            <a:off x="713250" y="638800"/>
            <a:ext cx="77175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9000"/>
              <a:buNone/>
              <a:defRPr b="1" sz="9000">
                <a:solidFill>
                  <a:schemeClr val="lt1"/>
                </a:solidFill>
              </a:defRPr>
            </a:lvl1pPr>
            <a:lvl2pPr lvl="1" algn="ctr">
              <a:lnSpc>
                <a:spcPct val="100000"/>
              </a:lnSpc>
              <a:spcBef>
                <a:spcPts val="0"/>
              </a:spcBef>
              <a:spcAft>
                <a:spcPts val="0"/>
              </a:spcAft>
              <a:buClr>
                <a:schemeClr val="lt1"/>
              </a:buClr>
              <a:buSzPts val="9000"/>
              <a:buNone/>
              <a:defRPr b="1" sz="9000">
                <a:solidFill>
                  <a:schemeClr val="lt1"/>
                </a:solidFill>
              </a:defRPr>
            </a:lvl2pPr>
            <a:lvl3pPr lvl="2" algn="ctr">
              <a:lnSpc>
                <a:spcPct val="100000"/>
              </a:lnSpc>
              <a:spcBef>
                <a:spcPts val="0"/>
              </a:spcBef>
              <a:spcAft>
                <a:spcPts val="0"/>
              </a:spcAft>
              <a:buClr>
                <a:schemeClr val="lt1"/>
              </a:buClr>
              <a:buSzPts val="9000"/>
              <a:buNone/>
              <a:defRPr b="1" sz="9000">
                <a:solidFill>
                  <a:schemeClr val="lt1"/>
                </a:solidFill>
              </a:defRPr>
            </a:lvl3pPr>
            <a:lvl4pPr lvl="3" algn="ctr">
              <a:lnSpc>
                <a:spcPct val="100000"/>
              </a:lnSpc>
              <a:spcBef>
                <a:spcPts val="0"/>
              </a:spcBef>
              <a:spcAft>
                <a:spcPts val="0"/>
              </a:spcAft>
              <a:buClr>
                <a:schemeClr val="lt1"/>
              </a:buClr>
              <a:buSzPts val="9000"/>
              <a:buNone/>
              <a:defRPr b="1" sz="9000">
                <a:solidFill>
                  <a:schemeClr val="lt1"/>
                </a:solidFill>
              </a:defRPr>
            </a:lvl4pPr>
            <a:lvl5pPr lvl="4" algn="ctr">
              <a:lnSpc>
                <a:spcPct val="100000"/>
              </a:lnSpc>
              <a:spcBef>
                <a:spcPts val="0"/>
              </a:spcBef>
              <a:spcAft>
                <a:spcPts val="0"/>
              </a:spcAft>
              <a:buClr>
                <a:schemeClr val="lt1"/>
              </a:buClr>
              <a:buSzPts val="9000"/>
              <a:buNone/>
              <a:defRPr b="1" sz="9000">
                <a:solidFill>
                  <a:schemeClr val="lt1"/>
                </a:solidFill>
              </a:defRPr>
            </a:lvl5pPr>
            <a:lvl6pPr lvl="5" algn="ctr">
              <a:lnSpc>
                <a:spcPct val="100000"/>
              </a:lnSpc>
              <a:spcBef>
                <a:spcPts val="0"/>
              </a:spcBef>
              <a:spcAft>
                <a:spcPts val="0"/>
              </a:spcAft>
              <a:buClr>
                <a:schemeClr val="lt1"/>
              </a:buClr>
              <a:buSzPts val="9000"/>
              <a:buNone/>
              <a:defRPr b="1" sz="9000">
                <a:solidFill>
                  <a:schemeClr val="lt1"/>
                </a:solidFill>
              </a:defRPr>
            </a:lvl6pPr>
            <a:lvl7pPr lvl="6" algn="ctr">
              <a:lnSpc>
                <a:spcPct val="100000"/>
              </a:lnSpc>
              <a:spcBef>
                <a:spcPts val="0"/>
              </a:spcBef>
              <a:spcAft>
                <a:spcPts val="0"/>
              </a:spcAft>
              <a:buClr>
                <a:schemeClr val="lt1"/>
              </a:buClr>
              <a:buSzPts val="9000"/>
              <a:buNone/>
              <a:defRPr b="1" sz="9000">
                <a:solidFill>
                  <a:schemeClr val="lt1"/>
                </a:solidFill>
              </a:defRPr>
            </a:lvl7pPr>
            <a:lvl8pPr lvl="7" algn="ctr">
              <a:lnSpc>
                <a:spcPct val="100000"/>
              </a:lnSpc>
              <a:spcBef>
                <a:spcPts val="0"/>
              </a:spcBef>
              <a:spcAft>
                <a:spcPts val="0"/>
              </a:spcAft>
              <a:buClr>
                <a:schemeClr val="lt1"/>
              </a:buClr>
              <a:buSzPts val="9000"/>
              <a:buNone/>
              <a:defRPr b="1" sz="9000">
                <a:solidFill>
                  <a:schemeClr val="lt1"/>
                </a:solidFill>
              </a:defRPr>
            </a:lvl8pPr>
            <a:lvl9pPr lvl="8" algn="ctr">
              <a:lnSpc>
                <a:spcPct val="100000"/>
              </a:lnSpc>
              <a:spcBef>
                <a:spcPts val="0"/>
              </a:spcBef>
              <a:spcAft>
                <a:spcPts val="0"/>
              </a:spcAft>
              <a:buClr>
                <a:schemeClr val="lt1"/>
              </a:buClr>
              <a:buSzPts val="9000"/>
              <a:buNone/>
              <a:defRPr b="1" sz="9000">
                <a:solidFill>
                  <a:schemeClr val="lt1"/>
                </a:solidFill>
              </a:defRPr>
            </a:lvl9pPr>
          </a:lstStyle>
          <a:p>
            <a:r>
              <a:t>xx%</a:t>
            </a:r>
          </a:p>
        </p:txBody>
      </p:sp>
      <p:sp>
        <p:nvSpPr>
          <p:cNvPr id="266" name="Google Shape;266;p42"/>
          <p:cNvSpPr txBox="1"/>
          <p:nvPr>
            <p:ph idx="1" type="body"/>
          </p:nvPr>
        </p:nvSpPr>
        <p:spPr>
          <a:xfrm>
            <a:off x="713250" y="2706376"/>
            <a:ext cx="7717500" cy="4482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7" name="Shape 267"/>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268" name="Shape 268"/>
        <p:cNvGrpSpPr/>
        <p:nvPr/>
      </p:nvGrpSpPr>
      <p:grpSpPr>
        <a:xfrm>
          <a:off x="0" y="0"/>
          <a:ext cx="0" cy="0"/>
          <a:chOff x="0" y="0"/>
          <a:chExt cx="0" cy="0"/>
        </a:xfrm>
      </p:grpSpPr>
      <p:sp>
        <p:nvSpPr>
          <p:cNvPr id="269" name="Google Shape;269;p44"/>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0" name="Google Shape;270;p44"/>
          <p:cNvCxnSpPr/>
          <p:nvPr/>
        </p:nvCxnSpPr>
        <p:spPr>
          <a:xfrm rot="10800000">
            <a:off x="-1604675" y="1624350"/>
            <a:ext cx="4819800" cy="4419600"/>
          </a:xfrm>
          <a:prstGeom prst="straightConnector1">
            <a:avLst/>
          </a:prstGeom>
          <a:noFill/>
          <a:ln cap="flat" cmpd="sng" w="19050">
            <a:solidFill>
              <a:schemeClr val="lt1"/>
            </a:solidFill>
            <a:prstDash val="solid"/>
            <a:round/>
            <a:headEnd len="sm" w="sm" type="none"/>
            <a:tailEnd len="sm" w="sm" type="none"/>
          </a:ln>
        </p:spPr>
      </p:cxnSp>
      <p:sp>
        <p:nvSpPr>
          <p:cNvPr id="271" name="Google Shape;271;p44"/>
          <p:cNvSpPr txBox="1"/>
          <p:nvPr>
            <p:ph type="title"/>
          </p:nvPr>
        </p:nvSpPr>
        <p:spPr>
          <a:xfrm>
            <a:off x="5690650" y="1883225"/>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2" name="Google Shape;272;p44"/>
          <p:cNvSpPr txBox="1"/>
          <p:nvPr>
            <p:ph idx="2" type="title"/>
          </p:nvPr>
        </p:nvSpPr>
        <p:spPr>
          <a:xfrm>
            <a:off x="4810771" y="1164068"/>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3" name="Google Shape;273;p44"/>
          <p:cNvSpPr txBox="1"/>
          <p:nvPr>
            <p:ph idx="3" type="title"/>
          </p:nvPr>
        </p:nvSpPr>
        <p:spPr>
          <a:xfrm>
            <a:off x="4810771" y="2031990"/>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4" name="Google Shape;274;p44"/>
          <p:cNvSpPr txBox="1"/>
          <p:nvPr>
            <p:ph idx="4" type="title"/>
          </p:nvPr>
        </p:nvSpPr>
        <p:spPr>
          <a:xfrm>
            <a:off x="5690650" y="3628275"/>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5" name="Google Shape;275;p44"/>
          <p:cNvSpPr txBox="1"/>
          <p:nvPr>
            <p:ph idx="5" type="title"/>
          </p:nvPr>
        </p:nvSpPr>
        <p:spPr>
          <a:xfrm>
            <a:off x="5690650" y="1044000"/>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6" name="Google Shape;276;p44"/>
          <p:cNvSpPr txBox="1"/>
          <p:nvPr>
            <p:ph idx="6" type="title"/>
          </p:nvPr>
        </p:nvSpPr>
        <p:spPr>
          <a:xfrm>
            <a:off x="5690650" y="2760350"/>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7" name="Google Shape;277;p44"/>
          <p:cNvSpPr txBox="1"/>
          <p:nvPr>
            <p:ph idx="7" type="title"/>
          </p:nvPr>
        </p:nvSpPr>
        <p:spPr>
          <a:xfrm>
            <a:off x="4810771" y="2880418"/>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8" name="Google Shape;278;p44"/>
          <p:cNvSpPr txBox="1"/>
          <p:nvPr>
            <p:ph idx="8" type="title"/>
          </p:nvPr>
        </p:nvSpPr>
        <p:spPr>
          <a:xfrm>
            <a:off x="4810771" y="3748340"/>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9" name="Google Shape;279;p44"/>
          <p:cNvSpPr txBox="1"/>
          <p:nvPr>
            <p:ph idx="1" type="subTitle"/>
          </p:nvPr>
        </p:nvSpPr>
        <p:spPr>
          <a:xfrm>
            <a:off x="5690650" y="1319545"/>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0" name="Google Shape;280;p44"/>
          <p:cNvSpPr txBox="1"/>
          <p:nvPr>
            <p:ph idx="9" type="subTitle"/>
          </p:nvPr>
        </p:nvSpPr>
        <p:spPr>
          <a:xfrm>
            <a:off x="5690650" y="3045420"/>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1" name="Google Shape;281;p44"/>
          <p:cNvSpPr txBox="1"/>
          <p:nvPr>
            <p:ph idx="13" type="subTitle"/>
          </p:nvPr>
        </p:nvSpPr>
        <p:spPr>
          <a:xfrm>
            <a:off x="5690650" y="2162698"/>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2" name="Google Shape;282;p44"/>
          <p:cNvSpPr txBox="1"/>
          <p:nvPr>
            <p:ph idx="14" type="subTitle"/>
          </p:nvPr>
        </p:nvSpPr>
        <p:spPr>
          <a:xfrm>
            <a:off x="5690650" y="3907748"/>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3" name="Google Shape;283;p44"/>
          <p:cNvSpPr txBox="1"/>
          <p:nvPr>
            <p:ph idx="15" type="title"/>
          </p:nvPr>
        </p:nvSpPr>
        <p:spPr>
          <a:xfrm>
            <a:off x="713225" y="2198800"/>
            <a:ext cx="3416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1" sz="3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284" name="Shape 284"/>
        <p:cNvGrpSpPr/>
        <p:nvPr/>
      </p:nvGrpSpPr>
      <p:grpSpPr>
        <a:xfrm>
          <a:off x="0" y="0"/>
          <a:ext cx="0" cy="0"/>
          <a:chOff x="0" y="0"/>
          <a:chExt cx="0" cy="0"/>
        </a:xfrm>
      </p:grpSpPr>
      <p:sp>
        <p:nvSpPr>
          <p:cNvPr id="285" name="Google Shape;285;p45"/>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6" name="Google Shape;286;p45"/>
          <p:cNvSpPr txBox="1"/>
          <p:nvPr>
            <p:ph type="title"/>
          </p:nvPr>
        </p:nvSpPr>
        <p:spPr>
          <a:xfrm>
            <a:off x="713225" y="1440200"/>
            <a:ext cx="3858900" cy="52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2000"/>
              <a:buNone/>
              <a:defRPr b="1" sz="2000">
                <a:solidFill>
                  <a:schemeClr val="dk1"/>
                </a:solidFill>
              </a:defRPr>
            </a:lvl2pPr>
            <a:lvl3pPr lvl="2" algn="l">
              <a:lnSpc>
                <a:spcPct val="100000"/>
              </a:lnSpc>
              <a:spcBef>
                <a:spcPts val="0"/>
              </a:spcBef>
              <a:spcAft>
                <a:spcPts val="0"/>
              </a:spcAft>
              <a:buClr>
                <a:schemeClr val="dk1"/>
              </a:buClr>
              <a:buSzPts val="2000"/>
              <a:buNone/>
              <a:defRPr b="1" sz="2000">
                <a:solidFill>
                  <a:schemeClr val="dk1"/>
                </a:solidFill>
              </a:defRPr>
            </a:lvl3pPr>
            <a:lvl4pPr lvl="3" algn="l">
              <a:lnSpc>
                <a:spcPct val="100000"/>
              </a:lnSpc>
              <a:spcBef>
                <a:spcPts val="0"/>
              </a:spcBef>
              <a:spcAft>
                <a:spcPts val="0"/>
              </a:spcAft>
              <a:buClr>
                <a:schemeClr val="dk1"/>
              </a:buClr>
              <a:buSzPts val="2000"/>
              <a:buNone/>
              <a:defRPr b="1" sz="2000">
                <a:solidFill>
                  <a:schemeClr val="dk1"/>
                </a:solidFill>
              </a:defRPr>
            </a:lvl4pPr>
            <a:lvl5pPr lvl="4" algn="l">
              <a:lnSpc>
                <a:spcPct val="100000"/>
              </a:lnSpc>
              <a:spcBef>
                <a:spcPts val="0"/>
              </a:spcBef>
              <a:spcAft>
                <a:spcPts val="0"/>
              </a:spcAft>
              <a:buClr>
                <a:schemeClr val="dk1"/>
              </a:buClr>
              <a:buSzPts val="2000"/>
              <a:buNone/>
              <a:defRPr b="1" sz="2000">
                <a:solidFill>
                  <a:schemeClr val="dk1"/>
                </a:solidFill>
              </a:defRPr>
            </a:lvl5pPr>
            <a:lvl6pPr lvl="5" algn="l">
              <a:lnSpc>
                <a:spcPct val="100000"/>
              </a:lnSpc>
              <a:spcBef>
                <a:spcPts val="0"/>
              </a:spcBef>
              <a:spcAft>
                <a:spcPts val="0"/>
              </a:spcAft>
              <a:buClr>
                <a:schemeClr val="dk1"/>
              </a:buClr>
              <a:buSzPts val="2000"/>
              <a:buNone/>
              <a:defRPr b="1" sz="2000">
                <a:solidFill>
                  <a:schemeClr val="dk1"/>
                </a:solidFill>
              </a:defRPr>
            </a:lvl6pPr>
            <a:lvl7pPr lvl="6" algn="l">
              <a:lnSpc>
                <a:spcPct val="100000"/>
              </a:lnSpc>
              <a:spcBef>
                <a:spcPts val="0"/>
              </a:spcBef>
              <a:spcAft>
                <a:spcPts val="0"/>
              </a:spcAft>
              <a:buClr>
                <a:schemeClr val="dk1"/>
              </a:buClr>
              <a:buSzPts val="2000"/>
              <a:buNone/>
              <a:defRPr b="1" sz="2000">
                <a:solidFill>
                  <a:schemeClr val="dk1"/>
                </a:solidFill>
              </a:defRPr>
            </a:lvl7pPr>
            <a:lvl8pPr lvl="7" algn="l">
              <a:lnSpc>
                <a:spcPct val="100000"/>
              </a:lnSpc>
              <a:spcBef>
                <a:spcPts val="0"/>
              </a:spcBef>
              <a:spcAft>
                <a:spcPts val="0"/>
              </a:spcAft>
              <a:buClr>
                <a:schemeClr val="dk1"/>
              </a:buClr>
              <a:buSzPts val="2000"/>
              <a:buNone/>
              <a:defRPr b="1" sz="2000">
                <a:solidFill>
                  <a:schemeClr val="dk1"/>
                </a:solidFill>
              </a:defRPr>
            </a:lvl8pPr>
            <a:lvl9pPr lvl="8" algn="l">
              <a:lnSpc>
                <a:spcPct val="100000"/>
              </a:lnSpc>
              <a:spcBef>
                <a:spcPts val="0"/>
              </a:spcBef>
              <a:spcAft>
                <a:spcPts val="0"/>
              </a:spcAft>
              <a:buClr>
                <a:schemeClr val="dk1"/>
              </a:buClr>
              <a:buSzPts val="2000"/>
              <a:buNone/>
              <a:defRPr b="1" sz="2000">
                <a:solidFill>
                  <a:schemeClr val="dk1"/>
                </a:solidFill>
              </a:defRPr>
            </a:lvl9pPr>
          </a:lstStyle>
          <a:p/>
        </p:txBody>
      </p:sp>
      <p:sp>
        <p:nvSpPr>
          <p:cNvPr id="287" name="Google Shape;287;p45"/>
          <p:cNvSpPr txBox="1"/>
          <p:nvPr>
            <p:ph idx="1" type="subTitle"/>
          </p:nvPr>
        </p:nvSpPr>
        <p:spPr>
          <a:xfrm>
            <a:off x="713225" y="2263300"/>
            <a:ext cx="3400800" cy="131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lgn="l">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8" name="Google Shape;288;p45"/>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289" name="Shape 289"/>
        <p:cNvGrpSpPr/>
        <p:nvPr/>
      </p:nvGrpSpPr>
      <p:grpSpPr>
        <a:xfrm>
          <a:off x="0" y="0"/>
          <a:ext cx="0" cy="0"/>
          <a:chOff x="0" y="0"/>
          <a:chExt cx="0" cy="0"/>
        </a:xfrm>
      </p:grpSpPr>
      <p:sp>
        <p:nvSpPr>
          <p:cNvPr id="290" name="Google Shape;290;p46"/>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6"/>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6"/>
          <p:cNvSpPr txBox="1"/>
          <p:nvPr>
            <p:ph idx="1" type="body"/>
          </p:nvPr>
        </p:nvSpPr>
        <p:spPr>
          <a:xfrm>
            <a:off x="2517475" y="2351960"/>
            <a:ext cx="4109100" cy="14841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algn="just">
              <a:lnSpc>
                <a:spcPct val="115000"/>
              </a:lnSpc>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algn="just">
              <a:lnSpc>
                <a:spcPct val="115000"/>
              </a:lnSpc>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293" name="Google Shape;293;p46"/>
          <p:cNvSpPr txBox="1"/>
          <p:nvPr>
            <p:ph type="title"/>
          </p:nvPr>
        </p:nvSpPr>
        <p:spPr>
          <a:xfrm>
            <a:off x="1687950" y="15213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294" name="Shape 294"/>
        <p:cNvGrpSpPr/>
        <p:nvPr/>
      </p:nvGrpSpPr>
      <p:grpSpPr>
        <a:xfrm>
          <a:off x="0" y="0"/>
          <a:ext cx="0" cy="0"/>
          <a:chOff x="0" y="0"/>
          <a:chExt cx="0" cy="0"/>
        </a:xfrm>
      </p:grpSpPr>
      <p:sp>
        <p:nvSpPr>
          <p:cNvPr id="295" name="Google Shape;295;p47"/>
          <p:cNvSpPr txBox="1"/>
          <p:nvPr>
            <p:ph type="title"/>
          </p:nvPr>
        </p:nvSpPr>
        <p:spPr>
          <a:xfrm>
            <a:off x="862450"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96" name="Google Shape;296;p47"/>
          <p:cNvSpPr txBox="1"/>
          <p:nvPr>
            <p:ph idx="1" type="subTitle"/>
          </p:nvPr>
        </p:nvSpPr>
        <p:spPr>
          <a:xfrm>
            <a:off x="424450"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97" name="Google Shape;297;p47"/>
          <p:cNvSpPr txBox="1"/>
          <p:nvPr>
            <p:ph idx="2" type="title"/>
          </p:nvPr>
        </p:nvSpPr>
        <p:spPr>
          <a:xfrm>
            <a:off x="6525755"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98" name="Google Shape;298;p47"/>
          <p:cNvSpPr txBox="1"/>
          <p:nvPr>
            <p:ph idx="3" type="subTitle"/>
          </p:nvPr>
        </p:nvSpPr>
        <p:spPr>
          <a:xfrm>
            <a:off x="6087751"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99" name="Google Shape;299;p47"/>
          <p:cNvSpPr txBox="1"/>
          <p:nvPr>
            <p:ph idx="4" type="title"/>
          </p:nvPr>
        </p:nvSpPr>
        <p:spPr>
          <a:xfrm>
            <a:off x="3690150"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00" name="Google Shape;300;p47"/>
          <p:cNvSpPr txBox="1"/>
          <p:nvPr>
            <p:ph idx="5" type="subTitle"/>
          </p:nvPr>
        </p:nvSpPr>
        <p:spPr>
          <a:xfrm>
            <a:off x="3252148"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1" name="Google Shape;301;p47"/>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302" name="Shape 302"/>
        <p:cNvGrpSpPr/>
        <p:nvPr/>
      </p:nvGrpSpPr>
      <p:grpSpPr>
        <a:xfrm>
          <a:off x="0" y="0"/>
          <a:ext cx="0" cy="0"/>
          <a:chOff x="0" y="0"/>
          <a:chExt cx="0" cy="0"/>
        </a:xfrm>
      </p:grpSpPr>
      <p:sp>
        <p:nvSpPr>
          <p:cNvPr id="303" name="Google Shape;303;p48"/>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8"/>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8"/>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8"/>
          <p:cNvSpPr txBox="1"/>
          <p:nvPr>
            <p:ph type="ctrTitle"/>
          </p:nvPr>
        </p:nvSpPr>
        <p:spPr>
          <a:xfrm>
            <a:off x="1690800" y="1232050"/>
            <a:ext cx="5762400" cy="5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8000"/>
              <a:buNone/>
              <a:defRPr b="1" sz="3000">
                <a:solidFill>
                  <a:schemeClr val="dk1"/>
                </a:solidFill>
              </a:defRPr>
            </a:lvl1pPr>
            <a:lvl2pPr lvl="1" algn="ctr">
              <a:lnSpc>
                <a:spcPct val="100000"/>
              </a:lnSpc>
              <a:spcBef>
                <a:spcPts val="0"/>
              </a:spcBef>
              <a:spcAft>
                <a:spcPts val="0"/>
              </a:spcAft>
              <a:buClr>
                <a:schemeClr val="dk1"/>
              </a:buClr>
              <a:buSzPts val="8000"/>
              <a:buNone/>
              <a:defRPr b="1" sz="8000">
                <a:solidFill>
                  <a:schemeClr val="dk1"/>
                </a:solidFill>
              </a:defRPr>
            </a:lvl2pPr>
            <a:lvl3pPr lvl="2" algn="ctr">
              <a:lnSpc>
                <a:spcPct val="100000"/>
              </a:lnSpc>
              <a:spcBef>
                <a:spcPts val="0"/>
              </a:spcBef>
              <a:spcAft>
                <a:spcPts val="0"/>
              </a:spcAft>
              <a:buClr>
                <a:schemeClr val="dk1"/>
              </a:buClr>
              <a:buSzPts val="8000"/>
              <a:buNone/>
              <a:defRPr b="1" sz="8000">
                <a:solidFill>
                  <a:schemeClr val="dk1"/>
                </a:solidFill>
              </a:defRPr>
            </a:lvl3pPr>
            <a:lvl4pPr lvl="3" algn="ctr">
              <a:lnSpc>
                <a:spcPct val="100000"/>
              </a:lnSpc>
              <a:spcBef>
                <a:spcPts val="0"/>
              </a:spcBef>
              <a:spcAft>
                <a:spcPts val="0"/>
              </a:spcAft>
              <a:buClr>
                <a:schemeClr val="dk1"/>
              </a:buClr>
              <a:buSzPts val="8000"/>
              <a:buNone/>
              <a:defRPr b="1" sz="8000">
                <a:solidFill>
                  <a:schemeClr val="dk1"/>
                </a:solidFill>
              </a:defRPr>
            </a:lvl4pPr>
            <a:lvl5pPr lvl="4" algn="ctr">
              <a:lnSpc>
                <a:spcPct val="100000"/>
              </a:lnSpc>
              <a:spcBef>
                <a:spcPts val="0"/>
              </a:spcBef>
              <a:spcAft>
                <a:spcPts val="0"/>
              </a:spcAft>
              <a:buClr>
                <a:schemeClr val="dk1"/>
              </a:buClr>
              <a:buSzPts val="8000"/>
              <a:buNone/>
              <a:defRPr b="1" sz="8000">
                <a:solidFill>
                  <a:schemeClr val="dk1"/>
                </a:solidFill>
              </a:defRPr>
            </a:lvl5pPr>
            <a:lvl6pPr lvl="5" algn="ctr">
              <a:lnSpc>
                <a:spcPct val="100000"/>
              </a:lnSpc>
              <a:spcBef>
                <a:spcPts val="0"/>
              </a:spcBef>
              <a:spcAft>
                <a:spcPts val="0"/>
              </a:spcAft>
              <a:buClr>
                <a:schemeClr val="dk1"/>
              </a:buClr>
              <a:buSzPts val="8000"/>
              <a:buNone/>
              <a:defRPr b="1" sz="8000">
                <a:solidFill>
                  <a:schemeClr val="dk1"/>
                </a:solidFill>
              </a:defRPr>
            </a:lvl6pPr>
            <a:lvl7pPr lvl="6" algn="ctr">
              <a:lnSpc>
                <a:spcPct val="100000"/>
              </a:lnSpc>
              <a:spcBef>
                <a:spcPts val="0"/>
              </a:spcBef>
              <a:spcAft>
                <a:spcPts val="0"/>
              </a:spcAft>
              <a:buClr>
                <a:schemeClr val="dk1"/>
              </a:buClr>
              <a:buSzPts val="8000"/>
              <a:buNone/>
              <a:defRPr b="1" sz="8000">
                <a:solidFill>
                  <a:schemeClr val="dk1"/>
                </a:solidFill>
              </a:defRPr>
            </a:lvl7pPr>
            <a:lvl8pPr lvl="7" algn="ctr">
              <a:lnSpc>
                <a:spcPct val="100000"/>
              </a:lnSpc>
              <a:spcBef>
                <a:spcPts val="0"/>
              </a:spcBef>
              <a:spcAft>
                <a:spcPts val="0"/>
              </a:spcAft>
              <a:buClr>
                <a:schemeClr val="dk1"/>
              </a:buClr>
              <a:buSzPts val="8000"/>
              <a:buNone/>
              <a:defRPr b="1" sz="8000">
                <a:solidFill>
                  <a:schemeClr val="dk1"/>
                </a:solidFill>
              </a:defRPr>
            </a:lvl8pPr>
            <a:lvl9pPr lvl="8" algn="ctr">
              <a:lnSpc>
                <a:spcPct val="100000"/>
              </a:lnSpc>
              <a:spcBef>
                <a:spcPts val="0"/>
              </a:spcBef>
              <a:spcAft>
                <a:spcPts val="0"/>
              </a:spcAft>
              <a:buClr>
                <a:schemeClr val="dk1"/>
              </a:buClr>
              <a:buSzPts val="8000"/>
              <a:buNone/>
              <a:defRPr b="1" sz="8000">
                <a:solidFill>
                  <a:schemeClr val="dk1"/>
                </a:solidFill>
              </a:defRPr>
            </a:lvl9pPr>
          </a:lstStyle>
          <a:p/>
        </p:txBody>
      </p:sp>
      <p:sp>
        <p:nvSpPr>
          <p:cNvPr id="307" name="Google Shape;307;p48"/>
          <p:cNvSpPr txBox="1"/>
          <p:nvPr>
            <p:ph idx="1" type="subTitle"/>
          </p:nvPr>
        </p:nvSpPr>
        <p:spPr>
          <a:xfrm>
            <a:off x="3058800" y="1873367"/>
            <a:ext cx="3026400" cy="99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308" name="Shape 308"/>
        <p:cNvGrpSpPr/>
        <p:nvPr/>
      </p:nvGrpSpPr>
      <p:grpSpPr>
        <a:xfrm>
          <a:off x="0" y="0"/>
          <a:ext cx="0" cy="0"/>
          <a:chOff x="0" y="0"/>
          <a:chExt cx="0" cy="0"/>
        </a:xfrm>
      </p:grpSpPr>
      <p:sp>
        <p:nvSpPr>
          <p:cNvPr id="309" name="Google Shape;309;p49"/>
          <p:cNvSpPr txBox="1"/>
          <p:nvPr>
            <p:ph type="title"/>
          </p:nvPr>
        </p:nvSpPr>
        <p:spPr>
          <a:xfrm>
            <a:off x="1383600" y="2307450"/>
            <a:ext cx="63768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10" name="Google Shape;310;p49"/>
          <p:cNvSpPr txBox="1"/>
          <p:nvPr>
            <p:ph idx="2" type="title"/>
          </p:nvPr>
        </p:nvSpPr>
        <p:spPr>
          <a:xfrm>
            <a:off x="1120875" y="8994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1" name="Google Shape;311;p49"/>
          <p:cNvSpPr txBox="1"/>
          <p:nvPr>
            <p:ph idx="1" type="subTitle"/>
          </p:nvPr>
        </p:nvSpPr>
        <p:spPr>
          <a:xfrm>
            <a:off x="734175" y="1166874"/>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2" name="Google Shape;312;p49"/>
          <p:cNvSpPr txBox="1"/>
          <p:nvPr>
            <p:ph idx="3" type="title"/>
          </p:nvPr>
        </p:nvSpPr>
        <p:spPr>
          <a:xfrm>
            <a:off x="1120875" y="34779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3" name="Google Shape;313;p49"/>
          <p:cNvSpPr txBox="1"/>
          <p:nvPr>
            <p:ph idx="4" type="subTitle"/>
          </p:nvPr>
        </p:nvSpPr>
        <p:spPr>
          <a:xfrm>
            <a:off x="734175" y="3747815"/>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4" name="Google Shape;314;p49"/>
          <p:cNvSpPr txBox="1"/>
          <p:nvPr>
            <p:ph idx="5" type="title"/>
          </p:nvPr>
        </p:nvSpPr>
        <p:spPr>
          <a:xfrm>
            <a:off x="6063846" y="8994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5" name="Google Shape;315;p49"/>
          <p:cNvSpPr txBox="1"/>
          <p:nvPr>
            <p:ph idx="6" type="subTitle"/>
          </p:nvPr>
        </p:nvSpPr>
        <p:spPr>
          <a:xfrm>
            <a:off x="5677150" y="1166874"/>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6" name="Google Shape;316;p49"/>
          <p:cNvSpPr txBox="1"/>
          <p:nvPr>
            <p:ph idx="7" type="title"/>
          </p:nvPr>
        </p:nvSpPr>
        <p:spPr>
          <a:xfrm>
            <a:off x="6063846" y="347812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7" name="Google Shape;317;p49"/>
          <p:cNvSpPr txBox="1"/>
          <p:nvPr>
            <p:ph idx="8" type="subTitle"/>
          </p:nvPr>
        </p:nvSpPr>
        <p:spPr>
          <a:xfrm>
            <a:off x="5677150" y="3746088"/>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318" name="Shape 318"/>
        <p:cNvGrpSpPr/>
        <p:nvPr/>
      </p:nvGrpSpPr>
      <p:grpSpPr>
        <a:xfrm>
          <a:off x="0" y="0"/>
          <a:ext cx="0" cy="0"/>
          <a:chOff x="0" y="0"/>
          <a:chExt cx="0" cy="0"/>
        </a:xfrm>
      </p:grpSpPr>
      <p:sp>
        <p:nvSpPr>
          <p:cNvPr id="319" name="Google Shape;319;p50"/>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20" name="Google Shape;320;p50"/>
          <p:cNvSpPr txBox="1"/>
          <p:nvPr>
            <p:ph idx="1" type="subTitle"/>
          </p:nvPr>
        </p:nvSpPr>
        <p:spPr>
          <a:xfrm>
            <a:off x="1742675" y="3508850"/>
            <a:ext cx="2379600" cy="6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1" name="Google Shape;321;p50"/>
          <p:cNvSpPr txBox="1"/>
          <p:nvPr>
            <p:ph idx="2" type="subTitle"/>
          </p:nvPr>
        </p:nvSpPr>
        <p:spPr>
          <a:xfrm>
            <a:off x="5021770" y="3508850"/>
            <a:ext cx="2379600" cy="6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2" name="Google Shape;322;p50"/>
          <p:cNvSpPr txBox="1"/>
          <p:nvPr>
            <p:ph idx="3" type="title"/>
          </p:nvPr>
        </p:nvSpPr>
        <p:spPr>
          <a:xfrm>
            <a:off x="1865338" y="32482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3" name="Google Shape;323;p50"/>
          <p:cNvSpPr txBox="1"/>
          <p:nvPr>
            <p:ph idx="4" type="title"/>
          </p:nvPr>
        </p:nvSpPr>
        <p:spPr>
          <a:xfrm>
            <a:off x="5144462" y="32482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4" name="Google Shape;324;p50"/>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0"/>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326" name="Shape 326"/>
        <p:cNvGrpSpPr/>
        <p:nvPr/>
      </p:nvGrpSpPr>
      <p:grpSpPr>
        <a:xfrm>
          <a:off x="0" y="0"/>
          <a:ext cx="0" cy="0"/>
          <a:chOff x="0" y="0"/>
          <a:chExt cx="0" cy="0"/>
        </a:xfrm>
      </p:grpSpPr>
      <p:sp>
        <p:nvSpPr>
          <p:cNvPr id="327" name="Google Shape;327;p51"/>
          <p:cNvSpPr txBox="1"/>
          <p:nvPr>
            <p:ph type="title"/>
          </p:nvPr>
        </p:nvSpPr>
        <p:spPr>
          <a:xfrm>
            <a:off x="1176825"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8" name="Google Shape;328;p51"/>
          <p:cNvSpPr txBox="1"/>
          <p:nvPr>
            <p:ph idx="1" type="subTitle"/>
          </p:nvPr>
        </p:nvSpPr>
        <p:spPr>
          <a:xfrm>
            <a:off x="713225"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9" name="Google Shape;329;p51"/>
          <p:cNvSpPr txBox="1"/>
          <p:nvPr>
            <p:ph idx="2" type="title"/>
          </p:nvPr>
        </p:nvSpPr>
        <p:spPr>
          <a:xfrm>
            <a:off x="6468199"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30" name="Google Shape;330;p51"/>
          <p:cNvSpPr txBox="1"/>
          <p:nvPr>
            <p:ph idx="3" type="subTitle"/>
          </p:nvPr>
        </p:nvSpPr>
        <p:spPr>
          <a:xfrm>
            <a:off x="6004683"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31" name="Google Shape;331;p51"/>
          <p:cNvSpPr txBox="1"/>
          <p:nvPr>
            <p:ph idx="4" type="title"/>
          </p:nvPr>
        </p:nvSpPr>
        <p:spPr>
          <a:xfrm>
            <a:off x="3822450"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32" name="Google Shape;332;p51"/>
          <p:cNvSpPr txBox="1"/>
          <p:nvPr>
            <p:ph idx="5" type="subTitle"/>
          </p:nvPr>
        </p:nvSpPr>
        <p:spPr>
          <a:xfrm>
            <a:off x="3358950"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33" name="Google Shape;333;p51"/>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1"/>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50" name="Shape 50"/>
        <p:cNvGrpSpPr/>
        <p:nvPr/>
      </p:nvGrpSpPr>
      <p:grpSpPr>
        <a:xfrm>
          <a:off x="0" y="0"/>
          <a:ext cx="0" cy="0"/>
          <a:chOff x="0" y="0"/>
          <a:chExt cx="0" cy="0"/>
        </a:xfrm>
      </p:grpSpPr>
      <p:sp>
        <p:nvSpPr>
          <p:cNvPr id="51" name="Google Shape;51;p6"/>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ph type="ctrTitle"/>
          </p:nvPr>
        </p:nvSpPr>
        <p:spPr>
          <a:xfrm>
            <a:off x="1690800" y="1232050"/>
            <a:ext cx="5762400" cy="5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8000"/>
              <a:buNone/>
              <a:defRPr b="1" sz="3000">
                <a:solidFill>
                  <a:schemeClr val="dk1"/>
                </a:solidFill>
              </a:defRPr>
            </a:lvl1pPr>
            <a:lvl2pPr lvl="1" algn="ctr">
              <a:lnSpc>
                <a:spcPct val="100000"/>
              </a:lnSpc>
              <a:spcBef>
                <a:spcPts val="0"/>
              </a:spcBef>
              <a:spcAft>
                <a:spcPts val="0"/>
              </a:spcAft>
              <a:buClr>
                <a:schemeClr val="dk1"/>
              </a:buClr>
              <a:buSzPts val="8000"/>
              <a:buNone/>
              <a:defRPr b="1" sz="8000">
                <a:solidFill>
                  <a:schemeClr val="dk1"/>
                </a:solidFill>
              </a:defRPr>
            </a:lvl2pPr>
            <a:lvl3pPr lvl="2" algn="ctr">
              <a:lnSpc>
                <a:spcPct val="100000"/>
              </a:lnSpc>
              <a:spcBef>
                <a:spcPts val="0"/>
              </a:spcBef>
              <a:spcAft>
                <a:spcPts val="0"/>
              </a:spcAft>
              <a:buClr>
                <a:schemeClr val="dk1"/>
              </a:buClr>
              <a:buSzPts val="8000"/>
              <a:buNone/>
              <a:defRPr b="1" sz="8000">
                <a:solidFill>
                  <a:schemeClr val="dk1"/>
                </a:solidFill>
              </a:defRPr>
            </a:lvl3pPr>
            <a:lvl4pPr lvl="3" algn="ctr">
              <a:lnSpc>
                <a:spcPct val="100000"/>
              </a:lnSpc>
              <a:spcBef>
                <a:spcPts val="0"/>
              </a:spcBef>
              <a:spcAft>
                <a:spcPts val="0"/>
              </a:spcAft>
              <a:buClr>
                <a:schemeClr val="dk1"/>
              </a:buClr>
              <a:buSzPts val="8000"/>
              <a:buNone/>
              <a:defRPr b="1" sz="8000">
                <a:solidFill>
                  <a:schemeClr val="dk1"/>
                </a:solidFill>
              </a:defRPr>
            </a:lvl4pPr>
            <a:lvl5pPr lvl="4" algn="ctr">
              <a:lnSpc>
                <a:spcPct val="100000"/>
              </a:lnSpc>
              <a:spcBef>
                <a:spcPts val="0"/>
              </a:spcBef>
              <a:spcAft>
                <a:spcPts val="0"/>
              </a:spcAft>
              <a:buClr>
                <a:schemeClr val="dk1"/>
              </a:buClr>
              <a:buSzPts val="8000"/>
              <a:buNone/>
              <a:defRPr b="1" sz="8000">
                <a:solidFill>
                  <a:schemeClr val="dk1"/>
                </a:solidFill>
              </a:defRPr>
            </a:lvl5pPr>
            <a:lvl6pPr lvl="5" algn="ctr">
              <a:lnSpc>
                <a:spcPct val="100000"/>
              </a:lnSpc>
              <a:spcBef>
                <a:spcPts val="0"/>
              </a:spcBef>
              <a:spcAft>
                <a:spcPts val="0"/>
              </a:spcAft>
              <a:buClr>
                <a:schemeClr val="dk1"/>
              </a:buClr>
              <a:buSzPts val="8000"/>
              <a:buNone/>
              <a:defRPr b="1" sz="8000">
                <a:solidFill>
                  <a:schemeClr val="dk1"/>
                </a:solidFill>
              </a:defRPr>
            </a:lvl6pPr>
            <a:lvl7pPr lvl="6" algn="ctr">
              <a:lnSpc>
                <a:spcPct val="100000"/>
              </a:lnSpc>
              <a:spcBef>
                <a:spcPts val="0"/>
              </a:spcBef>
              <a:spcAft>
                <a:spcPts val="0"/>
              </a:spcAft>
              <a:buClr>
                <a:schemeClr val="dk1"/>
              </a:buClr>
              <a:buSzPts val="8000"/>
              <a:buNone/>
              <a:defRPr b="1" sz="8000">
                <a:solidFill>
                  <a:schemeClr val="dk1"/>
                </a:solidFill>
              </a:defRPr>
            </a:lvl7pPr>
            <a:lvl8pPr lvl="7" algn="ctr">
              <a:lnSpc>
                <a:spcPct val="100000"/>
              </a:lnSpc>
              <a:spcBef>
                <a:spcPts val="0"/>
              </a:spcBef>
              <a:spcAft>
                <a:spcPts val="0"/>
              </a:spcAft>
              <a:buClr>
                <a:schemeClr val="dk1"/>
              </a:buClr>
              <a:buSzPts val="8000"/>
              <a:buNone/>
              <a:defRPr b="1" sz="8000">
                <a:solidFill>
                  <a:schemeClr val="dk1"/>
                </a:solidFill>
              </a:defRPr>
            </a:lvl8pPr>
            <a:lvl9pPr lvl="8" algn="ctr">
              <a:lnSpc>
                <a:spcPct val="100000"/>
              </a:lnSpc>
              <a:spcBef>
                <a:spcPts val="0"/>
              </a:spcBef>
              <a:spcAft>
                <a:spcPts val="0"/>
              </a:spcAft>
              <a:buClr>
                <a:schemeClr val="dk1"/>
              </a:buClr>
              <a:buSzPts val="8000"/>
              <a:buNone/>
              <a:defRPr b="1" sz="8000">
                <a:solidFill>
                  <a:schemeClr val="dk1"/>
                </a:solidFill>
              </a:defRPr>
            </a:lvl9pPr>
          </a:lstStyle>
          <a:p/>
        </p:txBody>
      </p:sp>
      <p:sp>
        <p:nvSpPr>
          <p:cNvPr id="55" name="Google Shape;55;p6"/>
          <p:cNvSpPr txBox="1"/>
          <p:nvPr>
            <p:ph idx="1" type="subTitle"/>
          </p:nvPr>
        </p:nvSpPr>
        <p:spPr>
          <a:xfrm>
            <a:off x="3058800" y="1873367"/>
            <a:ext cx="3026400" cy="99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335" name="Shape 335"/>
        <p:cNvGrpSpPr/>
        <p:nvPr/>
      </p:nvGrpSpPr>
      <p:grpSpPr>
        <a:xfrm>
          <a:off x="0" y="0"/>
          <a:ext cx="0" cy="0"/>
          <a:chOff x="0" y="0"/>
          <a:chExt cx="0" cy="0"/>
        </a:xfrm>
      </p:grpSpPr>
      <p:sp>
        <p:nvSpPr>
          <p:cNvPr id="336" name="Google Shape;336;p52"/>
          <p:cNvSpPr txBox="1"/>
          <p:nvPr>
            <p:ph idx="1" type="body"/>
          </p:nvPr>
        </p:nvSpPr>
        <p:spPr>
          <a:xfrm>
            <a:off x="2078825" y="4335775"/>
            <a:ext cx="5229300" cy="425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ctr">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37" name="Google Shape;337;p52"/>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38" name="Google Shape;338;p52"/>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9" name="Google Shape;339;p52"/>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0" name="Google Shape;340;p52"/>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1" name="Google Shape;341;p52"/>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342" name="Shape 342"/>
        <p:cNvGrpSpPr/>
        <p:nvPr/>
      </p:nvGrpSpPr>
      <p:grpSpPr>
        <a:xfrm>
          <a:off x="0" y="0"/>
          <a:ext cx="0" cy="0"/>
          <a:chOff x="0" y="0"/>
          <a:chExt cx="0" cy="0"/>
        </a:xfrm>
      </p:grpSpPr>
      <p:sp>
        <p:nvSpPr>
          <p:cNvPr id="343" name="Google Shape;343;p53"/>
          <p:cNvSpPr txBox="1"/>
          <p:nvPr>
            <p:ph type="title"/>
          </p:nvPr>
        </p:nvSpPr>
        <p:spPr>
          <a:xfrm>
            <a:off x="956375"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44" name="Google Shape;344;p53"/>
          <p:cNvSpPr txBox="1"/>
          <p:nvPr>
            <p:ph idx="1" type="subTitle"/>
          </p:nvPr>
        </p:nvSpPr>
        <p:spPr>
          <a:xfrm>
            <a:off x="713225"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45" name="Google Shape;345;p53"/>
          <p:cNvSpPr txBox="1"/>
          <p:nvPr>
            <p:ph idx="2" type="title"/>
          </p:nvPr>
        </p:nvSpPr>
        <p:spPr>
          <a:xfrm>
            <a:off x="6528925"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46" name="Google Shape;346;p53"/>
          <p:cNvSpPr txBox="1"/>
          <p:nvPr>
            <p:ph idx="3" type="subTitle"/>
          </p:nvPr>
        </p:nvSpPr>
        <p:spPr>
          <a:xfrm>
            <a:off x="6305275"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47" name="Google Shape;347;p53"/>
          <p:cNvSpPr txBox="1"/>
          <p:nvPr>
            <p:ph idx="4" type="title"/>
          </p:nvPr>
        </p:nvSpPr>
        <p:spPr>
          <a:xfrm>
            <a:off x="3752400"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48" name="Google Shape;348;p53"/>
          <p:cNvSpPr txBox="1"/>
          <p:nvPr>
            <p:ph idx="5" type="subTitle"/>
          </p:nvPr>
        </p:nvSpPr>
        <p:spPr>
          <a:xfrm>
            <a:off x="3509250"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49" name="Google Shape;349;p53"/>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350" name="Shape 350"/>
        <p:cNvGrpSpPr/>
        <p:nvPr/>
      </p:nvGrpSpPr>
      <p:grpSpPr>
        <a:xfrm>
          <a:off x="0" y="0"/>
          <a:ext cx="0" cy="0"/>
          <a:chOff x="0" y="0"/>
          <a:chExt cx="0" cy="0"/>
        </a:xfrm>
      </p:grpSpPr>
      <p:sp>
        <p:nvSpPr>
          <p:cNvPr id="351" name="Google Shape;351;p54"/>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4"/>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4"/>
          <p:cNvSpPr txBox="1"/>
          <p:nvPr>
            <p:ph type="title"/>
          </p:nvPr>
        </p:nvSpPr>
        <p:spPr>
          <a:xfrm>
            <a:off x="1043779" y="1830575"/>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54" name="Google Shape;354;p54"/>
          <p:cNvSpPr txBox="1"/>
          <p:nvPr>
            <p:ph idx="1" type="subTitle"/>
          </p:nvPr>
        </p:nvSpPr>
        <p:spPr>
          <a:xfrm>
            <a:off x="1059229" y="2140283"/>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55" name="Google Shape;355;p54"/>
          <p:cNvSpPr txBox="1"/>
          <p:nvPr>
            <p:ph idx="2" type="title"/>
          </p:nvPr>
        </p:nvSpPr>
        <p:spPr>
          <a:xfrm>
            <a:off x="1043779" y="3280851"/>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56" name="Google Shape;356;p54"/>
          <p:cNvSpPr txBox="1"/>
          <p:nvPr>
            <p:ph idx="3" type="subTitle"/>
          </p:nvPr>
        </p:nvSpPr>
        <p:spPr>
          <a:xfrm>
            <a:off x="1059229"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57" name="Google Shape;357;p54"/>
          <p:cNvSpPr txBox="1"/>
          <p:nvPr>
            <p:ph idx="4" type="title"/>
          </p:nvPr>
        </p:nvSpPr>
        <p:spPr>
          <a:xfrm>
            <a:off x="3631360" y="1830575"/>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58" name="Google Shape;358;p54"/>
          <p:cNvSpPr txBox="1"/>
          <p:nvPr>
            <p:ph idx="5" type="subTitle"/>
          </p:nvPr>
        </p:nvSpPr>
        <p:spPr>
          <a:xfrm>
            <a:off x="3639010" y="21402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59" name="Google Shape;359;p54"/>
          <p:cNvSpPr txBox="1"/>
          <p:nvPr>
            <p:ph idx="6" type="title"/>
          </p:nvPr>
        </p:nvSpPr>
        <p:spPr>
          <a:xfrm>
            <a:off x="3631360" y="3280851"/>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60" name="Google Shape;360;p54"/>
          <p:cNvSpPr txBox="1"/>
          <p:nvPr>
            <p:ph idx="7" type="subTitle"/>
          </p:nvPr>
        </p:nvSpPr>
        <p:spPr>
          <a:xfrm>
            <a:off x="3639010"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61" name="Google Shape;361;p54"/>
          <p:cNvSpPr txBox="1"/>
          <p:nvPr>
            <p:ph idx="8" type="title"/>
          </p:nvPr>
        </p:nvSpPr>
        <p:spPr>
          <a:xfrm>
            <a:off x="6215127" y="1830575"/>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62" name="Google Shape;362;p54"/>
          <p:cNvSpPr txBox="1"/>
          <p:nvPr>
            <p:ph idx="9" type="subTitle"/>
          </p:nvPr>
        </p:nvSpPr>
        <p:spPr>
          <a:xfrm>
            <a:off x="6219627" y="21402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63" name="Google Shape;363;p54"/>
          <p:cNvSpPr txBox="1"/>
          <p:nvPr>
            <p:ph idx="13" type="title"/>
          </p:nvPr>
        </p:nvSpPr>
        <p:spPr>
          <a:xfrm>
            <a:off x="6215127" y="3280851"/>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64" name="Google Shape;364;p54"/>
          <p:cNvSpPr txBox="1"/>
          <p:nvPr>
            <p:ph idx="14" type="subTitle"/>
          </p:nvPr>
        </p:nvSpPr>
        <p:spPr>
          <a:xfrm>
            <a:off x="6219627"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65" name="Google Shape;365;p54"/>
          <p:cNvSpPr txBox="1"/>
          <p:nvPr>
            <p:ph idx="15"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66" name="Shape 366"/>
        <p:cNvGrpSpPr/>
        <p:nvPr/>
      </p:nvGrpSpPr>
      <p:grpSpPr>
        <a:xfrm>
          <a:off x="0" y="0"/>
          <a:ext cx="0" cy="0"/>
          <a:chOff x="0" y="0"/>
          <a:chExt cx="0" cy="0"/>
        </a:xfrm>
      </p:grpSpPr>
      <p:sp>
        <p:nvSpPr>
          <p:cNvPr id="367" name="Google Shape;367;p55"/>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5"/>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5"/>
          <p:cNvSpPr txBox="1"/>
          <p:nvPr>
            <p:ph type="title"/>
          </p:nvPr>
        </p:nvSpPr>
        <p:spPr>
          <a:xfrm>
            <a:off x="862450"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70" name="Google Shape;370;p55"/>
          <p:cNvSpPr txBox="1"/>
          <p:nvPr>
            <p:ph idx="1" type="subTitle"/>
          </p:nvPr>
        </p:nvSpPr>
        <p:spPr>
          <a:xfrm>
            <a:off x="424450"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1" name="Google Shape;371;p55"/>
          <p:cNvSpPr txBox="1"/>
          <p:nvPr>
            <p:ph idx="2" type="title"/>
          </p:nvPr>
        </p:nvSpPr>
        <p:spPr>
          <a:xfrm>
            <a:off x="6525755"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72" name="Google Shape;372;p55"/>
          <p:cNvSpPr txBox="1"/>
          <p:nvPr>
            <p:ph idx="3" type="subTitle"/>
          </p:nvPr>
        </p:nvSpPr>
        <p:spPr>
          <a:xfrm>
            <a:off x="6087751"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3" name="Google Shape;373;p55"/>
          <p:cNvSpPr txBox="1"/>
          <p:nvPr>
            <p:ph idx="4" type="title"/>
          </p:nvPr>
        </p:nvSpPr>
        <p:spPr>
          <a:xfrm>
            <a:off x="3690150"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74" name="Google Shape;374;p55"/>
          <p:cNvSpPr txBox="1"/>
          <p:nvPr>
            <p:ph idx="5" type="subTitle"/>
          </p:nvPr>
        </p:nvSpPr>
        <p:spPr>
          <a:xfrm>
            <a:off x="3252148"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5" name="Google Shape;375;p55"/>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76" name="Shape 376"/>
        <p:cNvGrpSpPr/>
        <p:nvPr/>
      </p:nvGrpSpPr>
      <p:grpSpPr>
        <a:xfrm>
          <a:off x="0" y="0"/>
          <a:ext cx="0" cy="0"/>
          <a:chOff x="0" y="0"/>
          <a:chExt cx="0" cy="0"/>
        </a:xfrm>
      </p:grpSpPr>
      <p:sp>
        <p:nvSpPr>
          <p:cNvPr id="377" name="Google Shape;377;p56"/>
          <p:cNvSpPr txBox="1"/>
          <p:nvPr>
            <p:ph type="title"/>
          </p:nvPr>
        </p:nvSpPr>
        <p:spPr>
          <a:xfrm>
            <a:off x="4260300" y="530725"/>
            <a:ext cx="5195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78" name="Google Shape;378;p56"/>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9" name="Google Shape;379;p56"/>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80" name="Shape 380"/>
        <p:cNvGrpSpPr/>
        <p:nvPr/>
      </p:nvGrpSpPr>
      <p:grpSpPr>
        <a:xfrm>
          <a:off x="0" y="0"/>
          <a:ext cx="0" cy="0"/>
          <a:chOff x="0" y="0"/>
          <a:chExt cx="0" cy="0"/>
        </a:xfrm>
      </p:grpSpPr>
      <p:sp>
        <p:nvSpPr>
          <p:cNvPr id="381" name="Google Shape;381;p57"/>
          <p:cNvSpPr txBox="1"/>
          <p:nvPr>
            <p:ph type="title"/>
          </p:nvPr>
        </p:nvSpPr>
        <p:spPr>
          <a:xfrm>
            <a:off x="713225" y="530725"/>
            <a:ext cx="73599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82" name="Google Shape;382;p57"/>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3" name="Google Shape;383;p57"/>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4" name="Google Shape;384;p57"/>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85" name="Shape 385"/>
        <p:cNvGrpSpPr/>
        <p:nvPr/>
      </p:nvGrpSpPr>
      <p:grpSpPr>
        <a:xfrm>
          <a:off x="0" y="0"/>
          <a:ext cx="0" cy="0"/>
          <a:chOff x="0" y="0"/>
          <a:chExt cx="0" cy="0"/>
        </a:xfrm>
      </p:grpSpPr>
      <p:sp>
        <p:nvSpPr>
          <p:cNvPr id="386" name="Google Shape;386;p58"/>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87" name="Google Shape;387;p58"/>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8"/>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89" name="Shape 389"/>
        <p:cNvGrpSpPr/>
        <p:nvPr/>
      </p:nvGrpSpPr>
      <p:grpSpPr>
        <a:xfrm>
          <a:off x="0" y="0"/>
          <a:ext cx="0" cy="0"/>
          <a:chOff x="0" y="0"/>
          <a:chExt cx="0" cy="0"/>
        </a:xfrm>
      </p:grpSpPr>
      <p:sp>
        <p:nvSpPr>
          <p:cNvPr id="390" name="Google Shape;390;p59"/>
          <p:cNvSpPr txBox="1"/>
          <p:nvPr>
            <p:ph type="title"/>
          </p:nvPr>
        </p:nvSpPr>
        <p:spPr>
          <a:xfrm>
            <a:off x="716550"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91" name="Google Shape;391;p59"/>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2" name="Google Shape;392;p59"/>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3" name="Google Shape;393;p59"/>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94" name="Shape 394"/>
        <p:cNvGrpSpPr/>
        <p:nvPr/>
      </p:nvGrpSpPr>
      <p:grpSpPr>
        <a:xfrm>
          <a:off x="0" y="0"/>
          <a:ext cx="0" cy="0"/>
          <a:chOff x="0" y="0"/>
          <a:chExt cx="0" cy="0"/>
        </a:xfrm>
      </p:grpSpPr>
      <p:sp>
        <p:nvSpPr>
          <p:cNvPr id="395" name="Google Shape;395;p60"/>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96" name="Google Shape;396;p60"/>
          <p:cNvSpPr txBox="1"/>
          <p:nvPr>
            <p:ph idx="2" type="title"/>
          </p:nvPr>
        </p:nvSpPr>
        <p:spPr>
          <a:xfrm>
            <a:off x="1284681" y="327002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97" name="Google Shape;397;p60"/>
          <p:cNvSpPr txBox="1"/>
          <p:nvPr>
            <p:ph idx="1" type="subTitle"/>
          </p:nvPr>
        </p:nvSpPr>
        <p:spPr>
          <a:xfrm>
            <a:off x="940581" y="3541195"/>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98" name="Google Shape;398;p60"/>
          <p:cNvSpPr txBox="1"/>
          <p:nvPr>
            <p:ph idx="3" type="title"/>
          </p:nvPr>
        </p:nvSpPr>
        <p:spPr>
          <a:xfrm>
            <a:off x="6699519" y="325747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99" name="Google Shape;399;p60"/>
          <p:cNvSpPr txBox="1"/>
          <p:nvPr>
            <p:ph idx="4" type="subTitle"/>
          </p:nvPr>
        </p:nvSpPr>
        <p:spPr>
          <a:xfrm>
            <a:off x="6355419" y="3520107"/>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00" name="Google Shape;400;p60"/>
          <p:cNvSpPr txBox="1"/>
          <p:nvPr>
            <p:ph idx="5" type="title"/>
          </p:nvPr>
        </p:nvSpPr>
        <p:spPr>
          <a:xfrm>
            <a:off x="3990022" y="327002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401" name="Google Shape;401;p60"/>
          <p:cNvSpPr txBox="1"/>
          <p:nvPr>
            <p:ph idx="6" type="subTitle"/>
          </p:nvPr>
        </p:nvSpPr>
        <p:spPr>
          <a:xfrm>
            <a:off x="3645922" y="3541195"/>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402" name="Shape 402"/>
        <p:cNvGrpSpPr/>
        <p:nvPr/>
      </p:nvGrpSpPr>
      <p:grpSpPr>
        <a:xfrm>
          <a:off x="0" y="0"/>
          <a:ext cx="0" cy="0"/>
          <a:chOff x="0" y="0"/>
          <a:chExt cx="0" cy="0"/>
        </a:xfrm>
      </p:grpSpPr>
      <p:sp>
        <p:nvSpPr>
          <p:cNvPr id="403" name="Google Shape;403;p61"/>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4" name="Google Shape;404;p61"/>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1"/>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1"/>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1"/>
          <p:cNvSpPr txBox="1"/>
          <p:nvPr>
            <p:ph idx="1" type="subTitle"/>
          </p:nvPr>
        </p:nvSpPr>
        <p:spPr>
          <a:xfrm>
            <a:off x="653699"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08" name="Google Shape;408;p61"/>
          <p:cNvSpPr txBox="1"/>
          <p:nvPr>
            <p:ph idx="2" type="subTitle"/>
          </p:nvPr>
        </p:nvSpPr>
        <p:spPr>
          <a:xfrm>
            <a:off x="3439674"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09" name="Google Shape;409;p61"/>
          <p:cNvSpPr txBox="1"/>
          <p:nvPr>
            <p:ph idx="3" type="subTitle"/>
          </p:nvPr>
        </p:nvSpPr>
        <p:spPr>
          <a:xfrm>
            <a:off x="6203701"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10" name="Google Shape;410;p61"/>
          <p:cNvSpPr txBox="1"/>
          <p:nvPr>
            <p:ph type="title"/>
          </p:nvPr>
        </p:nvSpPr>
        <p:spPr>
          <a:xfrm>
            <a:off x="588299"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411" name="Google Shape;411;p61"/>
          <p:cNvSpPr txBox="1"/>
          <p:nvPr>
            <p:ph idx="4" type="title"/>
          </p:nvPr>
        </p:nvSpPr>
        <p:spPr>
          <a:xfrm>
            <a:off x="3363300"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412" name="Google Shape;412;p61"/>
          <p:cNvSpPr txBox="1"/>
          <p:nvPr>
            <p:ph idx="5" type="title"/>
          </p:nvPr>
        </p:nvSpPr>
        <p:spPr>
          <a:xfrm>
            <a:off x="6138301"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413" name="Google Shape;413;p61"/>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414" name="Google Shape;414;p61"/>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5" name="Google Shape;415;p61"/>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6" name="Google Shape;416;p61"/>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56" name="Shape 56"/>
        <p:cNvGrpSpPr/>
        <p:nvPr/>
      </p:nvGrpSpPr>
      <p:grpSpPr>
        <a:xfrm>
          <a:off x="0" y="0"/>
          <a:ext cx="0" cy="0"/>
          <a:chOff x="0" y="0"/>
          <a:chExt cx="0" cy="0"/>
        </a:xfrm>
      </p:grpSpPr>
      <p:sp>
        <p:nvSpPr>
          <p:cNvPr id="57" name="Google Shape;57;p7"/>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 name="Google Shape;58;p7"/>
          <p:cNvSpPr txBox="1"/>
          <p:nvPr>
            <p:ph type="title"/>
          </p:nvPr>
        </p:nvSpPr>
        <p:spPr>
          <a:xfrm>
            <a:off x="713225" y="1440200"/>
            <a:ext cx="3858900" cy="52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2000"/>
              <a:buNone/>
              <a:defRPr b="1" sz="2000">
                <a:solidFill>
                  <a:schemeClr val="dk1"/>
                </a:solidFill>
              </a:defRPr>
            </a:lvl2pPr>
            <a:lvl3pPr lvl="2" algn="l">
              <a:lnSpc>
                <a:spcPct val="100000"/>
              </a:lnSpc>
              <a:spcBef>
                <a:spcPts val="0"/>
              </a:spcBef>
              <a:spcAft>
                <a:spcPts val="0"/>
              </a:spcAft>
              <a:buClr>
                <a:schemeClr val="dk1"/>
              </a:buClr>
              <a:buSzPts val="2000"/>
              <a:buNone/>
              <a:defRPr b="1" sz="2000">
                <a:solidFill>
                  <a:schemeClr val="dk1"/>
                </a:solidFill>
              </a:defRPr>
            </a:lvl3pPr>
            <a:lvl4pPr lvl="3" algn="l">
              <a:lnSpc>
                <a:spcPct val="100000"/>
              </a:lnSpc>
              <a:spcBef>
                <a:spcPts val="0"/>
              </a:spcBef>
              <a:spcAft>
                <a:spcPts val="0"/>
              </a:spcAft>
              <a:buClr>
                <a:schemeClr val="dk1"/>
              </a:buClr>
              <a:buSzPts val="2000"/>
              <a:buNone/>
              <a:defRPr b="1" sz="2000">
                <a:solidFill>
                  <a:schemeClr val="dk1"/>
                </a:solidFill>
              </a:defRPr>
            </a:lvl4pPr>
            <a:lvl5pPr lvl="4" algn="l">
              <a:lnSpc>
                <a:spcPct val="100000"/>
              </a:lnSpc>
              <a:spcBef>
                <a:spcPts val="0"/>
              </a:spcBef>
              <a:spcAft>
                <a:spcPts val="0"/>
              </a:spcAft>
              <a:buClr>
                <a:schemeClr val="dk1"/>
              </a:buClr>
              <a:buSzPts val="2000"/>
              <a:buNone/>
              <a:defRPr b="1" sz="2000">
                <a:solidFill>
                  <a:schemeClr val="dk1"/>
                </a:solidFill>
              </a:defRPr>
            </a:lvl5pPr>
            <a:lvl6pPr lvl="5" algn="l">
              <a:lnSpc>
                <a:spcPct val="100000"/>
              </a:lnSpc>
              <a:spcBef>
                <a:spcPts val="0"/>
              </a:spcBef>
              <a:spcAft>
                <a:spcPts val="0"/>
              </a:spcAft>
              <a:buClr>
                <a:schemeClr val="dk1"/>
              </a:buClr>
              <a:buSzPts val="2000"/>
              <a:buNone/>
              <a:defRPr b="1" sz="2000">
                <a:solidFill>
                  <a:schemeClr val="dk1"/>
                </a:solidFill>
              </a:defRPr>
            </a:lvl6pPr>
            <a:lvl7pPr lvl="6" algn="l">
              <a:lnSpc>
                <a:spcPct val="100000"/>
              </a:lnSpc>
              <a:spcBef>
                <a:spcPts val="0"/>
              </a:spcBef>
              <a:spcAft>
                <a:spcPts val="0"/>
              </a:spcAft>
              <a:buClr>
                <a:schemeClr val="dk1"/>
              </a:buClr>
              <a:buSzPts val="2000"/>
              <a:buNone/>
              <a:defRPr b="1" sz="2000">
                <a:solidFill>
                  <a:schemeClr val="dk1"/>
                </a:solidFill>
              </a:defRPr>
            </a:lvl7pPr>
            <a:lvl8pPr lvl="7" algn="l">
              <a:lnSpc>
                <a:spcPct val="100000"/>
              </a:lnSpc>
              <a:spcBef>
                <a:spcPts val="0"/>
              </a:spcBef>
              <a:spcAft>
                <a:spcPts val="0"/>
              </a:spcAft>
              <a:buClr>
                <a:schemeClr val="dk1"/>
              </a:buClr>
              <a:buSzPts val="2000"/>
              <a:buNone/>
              <a:defRPr b="1" sz="2000">
                <a:solidFill>
                  <a:schemeClr val="dk1"/>
                </a:solidFill>
              </a:defRPr>
            </a:lvl8pPr>
            <a:lvl9pPr lvl="8" algn="l">
              <a:lnSpc>
                <a:spcPct val="100000"/>
              </a:lnSpc>
              <a:spcBef>
                <a:spcPts val="0"/>
              </a:spcBef>
              <a:spcAft>
                <a:spcPts val="0"/>
              </a:spcAft>
              <a:buClr>
                <a:schemeClr val="dk1"/>
              </a:buClr>
              <a:buSzPts val="2000"/>
              <a:buNone/>
              <a:defRPr b="1" sz="2000">
                <a:solidFill>
                  <a:schemeClr val="dk1"/>
                </a:solidFill>
              </a:defRPr>
            </a:lvl9pPr>
          </a:lstStyle>
          <a:p/>
        </p:txBody>
      </p:sp>
      <p:sp>
        <p:nvSpPr>
          <p:cNvPr id="59" name="Google Shape;59;p7"/>
          <p:cNvSpPr txBox="1"/>
          <p:nvPr>
            <p:ph idx="1" type="subTitle"/>
          </p:nvPr>
        </p:nvSpPr>
        <p:spPr>
          <a:xfrm>
            <a:off x="713225" y="2263300"/>
            <a:ext cx="3400800" cy="131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lgn="l">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60" name="Google Shape;60;p7"/>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420" name="Shape 420"/>
        <p:cNvGrpSpPr/>
        <p:nvPr/>
      </p:nvGrpSpPr>
      <p:grpSpPr>
        <a:xfrm>
          <a:off x="0" y="0"/>
          <a:ext cx="0" cy="0"/>
          <a:chOff x="0" y="0"/>
          <a:chExt cx="0" cy="0"/>
        </a:xfrm>
      </p:grpSpPr>
      <p:sp>
        <p:nvSpPr>
          <p:cNvPr id="421" name="Google Shape;421;p63"/>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3"/>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3"/>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3"/>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rt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425" name="Google Shape;425;p63"/>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426" name="Shape 426"/>
        <p:cNvGrpSpPr/>
        <p:nvPr/>
      </p:nvGrpSpPr>
      <p:grpSpPr>
        <a:xfrm>
          <a:off x="0" y="0"/>
          <a:ext cx="0" cy="0"/>
          <a:chOff x="0" y="0"/>
          <a:chExt cx="0" cy="0"/>
        </a:xfrm>
      </p:grpSpPr>
      <p:sp>
        <p:nvSpPr>
          <p:cNvPr id="427" name="Google Shape;427;p64"/>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428" name="Google Shape;428;p64"/>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429" name="Google Shape;429;p64"/>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430" name="Google Shape;430;p64"/>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431" name="Google Shape;431;p64"/>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432" name="Shape 432"/>
        <p:cNvGrpSpPr/>
        <p:nvPr/>
      </p:nvGrpSpPr>
      <p:grpSpPr>
        <a:xfrm>
          <a:off x="0" y="0"/>
          <a:ext cx="0" cy="0"/>
          <a:chOff x="0" y="0"/>
          <a:chExt cx="0" cy="0"/>
        </a:xfrm>
      </p:grpSpPr>
      <p:sp>
        <p:nvSpPr>
          <p:cNvPr id="433" name="Google Shape;433;p65"/>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434" name="Google Shape;434;p65"/>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435" name="Google Shape;435;p65"/>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436" name="Shape 436"/>
        <p:cNvGrpSpPr/>
        <p:nvPr/>
      </p:nvGrpSpPr>
      <p:grpSpPr>
        <a:xfrm>
          <a:off x="0" y="0"/>
          <a:ext cx="0" cy="0"/>
          <a:chOff x="0" y="0"/>
          <a:chExt cx="0" cy="0"/>
        </a:xfrm>
      </p:grpSpPr>
      <p:sp>
        <p:nvSpPr>
          <p:cNvPr id="437" name="Google Shape;437;p66"/>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438" name="Google Shape;438;p66"/>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439" name="Google Shape;439;p66"/>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40" name="Google Shape;440;p66"/>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41" name="Google Shape;441;p66"/>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442" name="Shape 442"/>
        <p:cNvGrpSpPr/>
        <p:nvPr/>
      </p:nvGrpSpPr>
      <p:grpSpPr>
        <a:xfrm>
          <a:off x="0" y="0"/>
          <a:ext cx="0" cy="0"/>
          <a:chOff x="0" y="0"/>
          <a:chExt cx="0" cy="0"/>
        </a:xfrm>
      </p:grpSpPr>
      <p:sp>
        <p:nvSpPr>
          <p:cNvPr id="443" name="Google Shape;443;p6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44" name="Google Shape;444;p6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 name="Google Shape;445;p6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 name="Google Shape;446;p6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 name="Google Shape;447;p6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448" name="Shape 448"/>
        <p:cNvGrpSpPr/>
        <p:nvPr/>
      </p:nvGrpSpPr>
      <p:grpSpPr>
        <a:xfrm>
          <a:off x="0" y="0"/>
          <a:ext cx="0" cy="0"/>
          <a:chOff x="0" y="0"/>
          <a:chExt cx="0" cy="0"/>
        </a:xfrm>
      </p:grpSpPr>
      <p:sp>
        <p:nvSpPr>
          <p:cNvPr id="449" name="Google Shape;449;p68"/>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450" name="Google Shape;450;p68"/>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51" name="Shape 451"/>
        <p:cNvGrpSpPr/>
        <p:nvPr/>
      </p:nvGrpSpPr>
      <p:grpSpPr>
        <a:xfrm>
          <a:off x="0" y="0"/>
          <a:ext cx="0" cy="0"/>
          <a:chOff x="0" y="0"/>
          <a:chExt cx="0" cy="0"/>
        </a:xfrm>
      </p:grpSpPr>
      <p:sp>
        <p:nvSpPr>
          <p:cNvPr id="452" name="Google Shape;452;p69"/>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53" name="Shape 453"/>
        <p:cNvGrpSpPr/>
        <p:nvPr/>
      </p:nvGrpSpPr>
      <p:grpSpPr>
        <a:xfrm>
          <a:off x="0" y="0"/>
          <a:ext cx="0" cy="0"/>
          <a:chOff x="0" y="0"/>
          <a:chExt cx="0" cy="0"/>
        </a:xfrm>
      </p:grpSpPr>
      <p:sp>
        <p:nvSpPr>
          <p:cNvPr id="454" name="Google Shape;454;p70"/>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0"/>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0"/>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0"/>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58" name="Google Shape;458;p70"/>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59" name="Shape 459"/>
        <p:cNvGrpSpPr/>
        <p:nvPr/>
      </p:nvGrpSpPr>
      <p:grpSpPr>
        <a:xfrm>
          <a:off x="0" y="0"/>
          <a:ext cx="0" cy="0"/>
          <a:chOff x="0" y="0"/>
          <a:chExt cx="0" cy="0"/>
        </a:xfrm>
      </p:grpSpPr>
      <p:sp>
        <p:nvSpPr>
          <p:cNvPr id="460" name="Google Shape;460;p71"/>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1"/>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1"/>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463" name="Google Shape;463;p71"/>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 name="Google Shape;464;p71"/>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465" name="Shape 465"/>
        <p:cNvGrpSpPr/>
        <p:nvPr/>
      </p:nvGrpSpPr>
      <p:grpSpPr>
        <a:xfrm>
          <a:off x="0" y="0"/>
          <a:ext cx="0" cy="0"/>
          <a:chOff x="0" y="0"/>
          <a:chExt cx="0" cy="0"/>
        </a:xfrm>
      </p:grpSpPr>
      <p:sp>
        <p:nvSpPr>
          <p:cNvPr id="466" name="Google Shape;466;p72"/>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2"/>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468" name="Google Shape;468;p72"/>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61" name="Shape 61"/>
        <p:cNvGrpSpPr/>
        <p:nvPr/>
      </p:nvGrpSpPr>
      <p:grpSpPr>
        <a:xfrm>
          <a:off x="0" y="0"/>
          <a:ext cx="0" cy="0"/>
          <a:chOff x="0" y="0"/>
          <a:chExt cx="0" cy="0"/>
        </a:xfrm>
      </p:grpSpPr>
      <p:sp>
        <p:nvSpPr>
          <p:cNvPr id="62" name="Google Shape;62;p8"/>
          <p:cNvSpPr txBox="1"/>
          <p:nvPr>
            <p:ph type="title"/>
          </p:nvPr>
        </p:nvSpPr>
        <p:spPr>
          <a:xfrm>
            <a:off x="805050" y="1840500"/>
            <a:ext cx="7533900" cy="146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6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69" name="Shape 469"/>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470" name="Shape 470"/>
        <p:cNvGrpSpPr/>
        <p:nvPr/>
      </p:nvGrpSpPr>
      <p:grpSpPr>
        <a:xfrm>
          <a:off x="0" y="0"/>
          <a:ext cx="0" cy="0"/>
          <a:chOff x="0" y="0"/>
          <a:chExt cx="0" cy="0"/>
        </a:xfrm>
      </p:grpSpPr>
      <p:sp>
        <p:nvSpPr>
          <p:cNvPr id="471" name="Google Shape;471;p74"/>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 name="Google Shape;472;p74"/>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473" name="Google Shape;473;p74"/>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74" name="Google Shape;474;p74"/>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475" name="Google Shape;475;p74"/>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476" name="Google Shape;476;p74"/>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77" name="Google Shape;477;p74"/>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78" name="Google Shape;478;p74"/>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79" name="Google Shape;479;p74"/>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480" name="Google Shape;480;p74"/>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481" name="Google Shape;481;p74"/>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82" name="Google Shape;482;p74"/>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83" name="Google Shape;483;p74"/>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84" name="Google Shape;484;p74"/>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85" name="Google Shape;485;p74"/>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486" name="Shape 486"/>
        <p:cNvGrpSpPr/>
        <p:nvPr/>
      </p:nvGrpSpPr>
      <p:grpSpPr>
        <a:xfrm>
          <a:off x="0" y="0"/>
          <a:ext cx="0" cy="0"/>
          <a:chOff x="0" y="0"/>
          <a:chExt cx="0" cy="0"/>
        </a:xfrm>
      </p:grpSpPr>
      <p:sp>
        <p:nvSpPr>
          <p:cNvPr id="487" name="Google Shape;487;p75"/>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8" name="Google Shape;488;p75"/>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489" name="Google Shape;489;p75"/>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90" name="Google Shape;490;p75"/>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491" name="Shape 491"/>
        <p:cNvGrpSpPr/>
        <p:nvPr/>
      </p:nvGrpSpPr>
      <p:grpSpPr>
        <a:xfrm>
          <a:off x="0" y="0"/>
          <a:ext cx="0" cy="0"/>
          <a:chOff x="0" y="0"/>
          <a:chExt cx="0" cy="0"/>
        </a:xfrm>
      </p:grpSpPr>
      <p:sp>
        <p:nvSpPr>
          <p:cNvPr id="492" name="Google Shape;492;p76"/>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6"/>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6"/>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495" name="Google Shape;495;p76"/>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496" name="Shape 496"/>
        <p:cNvGrpSpPr/>
        <p:nvPr/>
      </p:nvGrpSpPr>
      <p:grpSpPr>
        <a:xfrm>
          <a:off x="0" y="0"/>
          <a:ext cx="0" cy="0"/>
          <a:chOff x="0" y="0"/>
          <a:chExt cx="0" cy="0"/>
        </a:xfrm>
      </p:grpSpPr>
      <p:sp>
        <p:nvSpPr>
          <p:cNvPr id="497" name="Google Shape;497;p77"/>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98" name="Google Shape;498;p77"/>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99" name="Google Shape;499;p77"/>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00" name="Google Shape;500;p77"/>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01" name="Google Shape;501;p77"/>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02" name="Google Shape;502;p77"/>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03" name="Google Shape;503;p77"/>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504" name="Shape 504"/>
        <p:cNvGrpSpPr/>
        <p:nvPr/>
      </p:nvGrpSpPr>
      <p:grpSpPr>
        <a:xfrm>
          <a:off x="0" y="0"/>
          <a:ext cx="0" cy="0"/>
          <a:chOff x="0" y="0"/>
          <a:chExt cx="0" cy="0"/>
        </a:xfrm>
      </p:grpSpPr>
      <p:sp>
        <p:nvSpPr>
          <p:cNvPr id="505" name="Google Shape;505;p78"/>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8"/>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8"/>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8"/>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509" name="Google Shape;509;p78"/>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510" name="Shape 510"/>
        <p:cNvGrpSpPr/>
        <p:nvPr/>
      </p:nvGrpSpPr>
      <p:grpSpPr>
        <a:xfrm>
          <a:off x="0" y="0"/>
          <a:ext cx="0" cy="0"/>
          <a:chOff x="0" y="0"/>
          <a:chExt cx="0" cy="0"/>
        </a:xfrm>
      </p:grpSpPr>
      <p:sp>
        <p:nvSpPr>
          <p:cNvPr id="511" name="Google Shape;511;p79"/>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2" name="Google Shape;512;p79"/>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13" name="Google Shape;513;p79"/>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14" name="Google Shape;514;p79"/>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15" name="Google Shape;515;p79"/>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16" name="Google Shape;516;p79"/>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17" name="Google Shape;517;p79"/>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18" name="Google Shape;518;p79"/>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19" name="Google Shape;519;p79"/>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520" name="Shape 520"/>
        <p:cNvGrpSpPr/>
        <p:nvPr/>
      </p:nvGrpSpPr>
      <p:grpSpPr>
        <a:xfrm>
          <a:off x="0" y="0"/>
          <a:ext cx="0" cy="0"/>
          <a:chOff x="0" y="0"/>
          <a:chExt cx="0" cy="0"/>
        </a:xfrm>
      </p:grpSpPr>
      <p:sp>
        <p:nvSpPr>
          <p:cNvPr id="521" name="Google Shape;521;p80"/>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522" name="Google Shape;522;p80"/>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23" name="Google Shape;523;p80"/>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24" name="Google Shape;524;p80"/>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25" name="Google Shape;525;p80"/>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26" name="Google Shape;526;p80"/>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0"/>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528" name="Shape 528"/>
        <p:cNvGrpSpPr/>
        <p:nvPr/>
      </p:nvGrpSpPr>
      <p:grpSpPr>
        <a:xfrm>
          <a:off x="0" y="0"/>
          <a:ext cx="0" cy="0"/>
          <a:chOff x="0" y="0"/>
          <a:chExt cx="0" cy="0"/>
        </a:xfrm>
      </p:grpSpPr>
      <p:sp>
        <p:nvSpPr>
          <p:cNvPr id="529" name="Google Shape;529;p81"/>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30" name="Google Shape;530;p81"/>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31" name="Google Shape;531;p81"/>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32" name="Google Shape;532;p81"/>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33" name="Google Shape;533;p81"/>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34" name="Google Shape;534;p81"/>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35" name="Google Shape;535;p81"/>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1"/>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537" name="Shape 537"/>
        <p:cNvGrpSpPr/>
        <p:nvPr/>
      </p:nvGrpSpPr>
      <p:grpSpPr>
        <a:xfrm>
          <a:off x="0" y="0"/>
          <a:ext cx="0" cy="0"/>
          <a:chOff x="0" y="0"/>
          <a:chExt cx="0" cy="0"/>
        </a:xfrm>
      </p:grpSpPr>
      <p:sp>
        <p:nvSpPr>
          <p:cNvPr id="538" name="Google Shape;538;p82"/>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539" name="Google Shape;539;p82"/>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40" name="Google Shape;540;p82"/>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1" name="Google Shape;541;p82"/>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2" name="Google Shape;542;p82"/>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3" name="Google Shape;543;p82"/>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63" name="Shape 63"/>
        <p:cNvGrpSpPr/>
        <p:nvPr/>
      </p:nvGrpSpPr>
      <p:grpSpPr>
        <a:xfrm>
          <a:off x="0" y="0"/>
          <a:ext cx="0" cy="0"/>
          <a:chOff x="0" y="0"/>
          <a:chExt cx="0" cy="0"/>
        </a:xfrm>
      </p:grpSpPr>
      <p:sp>
        <p:nvSpPr>
          <p:cNvPr id="64" name="Google Shape;64;p9"/>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65" name="Google Shape;65;p9"/>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544" name="Shape 544"/>
        <p:cNvGrpSpPr/>
        <p:nvPr/>
      </p:nvGrpSpPr>
      <p:grpSpPr>
        <a:xfrm>
          <a:off x="0" y="0"/>
          <a:ext cx="0" cy="0"/>
          <a:chOff x="0" y="0"/>
          <a:chExt cx="0" cy="0"/>
        </a:xfrm>
      </p:grpSpPr>
      <p:sp>
        <p:nvSpPr>
          <p:cNvPr id="545" name="Google Shape;545;p83"/>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46" name="Google Shape;546;p83"/>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47" name="Google Shape;547;p83"/>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48" name="Google Shape;548;p83"/>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49" name="Google Shape;549;p83"/>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50" name="Google Shape;550;p83"/>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51" name="Google Shape;551;p83"/>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552" name="Shape 552"/>
        <p:cNvGrpSpPr/>
        <p:nvPr/>
      </p:nvGrpSpPr>
      <p:grpSpPr>
        <a:xfrm>
          <a:off x="0" y="0"/>
          <a:ext cx="0" cy="0"/>
          <a:chOff x="0" y="0"/>
          <a:chExt cx="0" cy="0"/>
        </a:xfrm>
      </p:grpSpPr>
      <p:sp>
        <p:nvSpPr>
          <p:cNvPr id="553" name="Google Shape;553;p84"/>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4"/>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84"/>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56" name="Google Shape;556;p84"/>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557" name="Google Shape;557;p84"/>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58" name="Google Shape;558;p84"/>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559" name="Google Shape;559;p84"/>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60" name="Google Shape;560;p84"/>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561" name="Google Shape;561;p84"/>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62" name="Google Shape;562;p84"/>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563" name="Google Shape;563;p84"/>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64" name="Google Shape;564;p84"/>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565" name="Google Shape;565;p84"/>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66" name="Google Shape;566;p84"/>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567" name="Google Shape;567;p84"/>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568" name="Shape 568"/>
        <p:cNvGrpSpPr/>
        <p:nvPr/>
      </p:nvGrpSpPr>
      <p:grpSpPr>
        <a:xfrm>
          <a:off x="0" y="0"/>
          <a:ext cx="0" cy="0"/>
          <a:chOff x="0" y="0"/>
          <a:chExt cx="0" cy="0"/>
        </a:xfrm>
      </p:grpSpPr>
      <p:sp>
        <p:nvSpPr>
          <p:cNvPr id="569" name="Google Shape;569;p85"/>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5"/>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5"/>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72" name="Google Shape;572;p85"/>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73" name="Google Shape;573;p85"/>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74" name="Google Shape;574;p85"/>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75" name="Google Shape;575;p85"/>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76" name="Google Shape;576;p85"/>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77" name="Google Shape;577;p85"/>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578" name="Shape 578"/>
        <p:cNvGrpSpPr/>
        <p:nvPr/>
      </p:nvGrpSpPr>
      <p:grpSpPr>
        <a:xfrm>
          <a:off x="0" y="0"/>
          <a:ext cx="0" cy="0"/>
          <a:chOff x="0" y="0"/>
          <a:chExt cx="0" cy="0"/>
        </a:xfrm>
      </p:grpSpPr>
      <p:sp>
        <p:nvSpPr>
          <p:cNvPr id="579" name="Google Shape;579;p86"/>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80" name="Google Shape;580;p86"/>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1" name="Google Shape;581;p86"/>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582" name="Shape 582"/>
        <p:cNvGrpSpPr/>
        <p:nvPr/>
      </p:nvGrpSpPr>
      <p:grpSpPr>
        <a:xfrm>
          <a:off x="0" y="0"/>
          <a:ext cx="0" cy="0"/>
          <a:chOff x="0" y="0"/>
          <a:chExt cx="0" cy="0"/>
        </a:xfrm>
      </p:grpSpPr>
      <p:sp>
        <p:nvSpPr>
          <p:cNvPr id="583" name="Google Shape;583;p87"/>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584" name="Google Shape;584;p87"/>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5" name="Google Shape;585;p87"/>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6" name="Google Shape;586;p87"/>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587" name="Shape 587"/>
        <p:cNvGrpSpPr/>
        <p:nvPr/>
      </p:nvGrpSpPr>
      <p:grpSpPr>
        <a:xfrm>
          <a:off x="0" y="0"/>
          <a:ext cx="0" cy="0"/>
          <a:chOff x="0" y="0"/>
          <a:chExt cx="0" cy="0"/>
        </a:xfrm>
      </p:grpSpPr>
      <p:sp>
        <p:nvSpPr>
          <p:cNvPr id="588" name="Google Shape;588;p88"/>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589" name="Google Shape;589;p88"/>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8"/>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591" name="Shape 591"/>
        <p:cNvGrpSpPr/>
        <p:nvPr/>
      </p:nvGrpSpPr>
      <p:grpSpPr>
        <a:xfrm>
          <a:off x="0" y="0"/>
          <a:ext cx="0" cy="0"/>
          <a:chOff x="0" y="0"/>
          <a:chExt cx="0" cy="0"/>
        </a:xfrm>
      </p:grpSpPr>
      <p:sp>
        <p:nvSpPr>
          <p:cNvPr id="592" name="Google Shape;592;p89"/>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593" name="Google Shape;593;p89"/>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4" name="Google Shape;594;p89"/>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5" name="Google Shape;595;p89"/>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596" name="Shape 596"/>
        <p:cNvGrpSpPr/>
        <p:nvPr/>
      </p:nvGrpSpPr>
      <p:grpSpPr>
        <a:xfrm>
          <a:off x="0" y="0"/>
          <a:ext cx="0" cy="0"/>
          <a:chOff x="0" y="0"/>
          <a:chExt cx="0" cy="0"/>
        </a:xfrm>
      </p:grpSpPr>
      <p:sp>
        <p:nvSpPr>
          <p:cNvPr id="597" name="Google Shape;597;p90"/>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98" name="Google Shape;598;p90"/>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99" name="Google Shape;599;p90"/>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600" name="Google Shape;600;p90"/>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01" name="Google Shape;601;p90"/>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602" name="Google Shape;602;p90"/>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03" name="Google Shape;603;p90"/>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604" name="Shape 604"/>
        <p:cNvGrpSpPr/>
        <p:nvPr/>
      </p:nvGrpSpPr>
      <p:grpSpPr>
        <a:xfrm>
          <a:off x="0" y="0"/>
          <a:ext cx="0" cy="0"/>
          <a:chOff x="0" y="0"/>
          <a:chExt cx="0" cy="0"/>
        </a:xfrm>
      </p:grpSpPr>
      <p:sp>
        <p:nvSpPr>
          <p:cNvPr id="605" name="Google Shape;605;p91"/>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6" name="Google Shape;606;p91"/>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1"/>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1"/>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1"/>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610" name="Google Shape;610;p91"/>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611" name="Google Shape;611;p91"/>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612" name="Google Shape;612;p91"/>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613" name="Google Shape;613;p91"/>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614" name="Google Shape;614;p91"/>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615" name="Google Shape;615;p91"/>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616" name="Google Shape;616;p91"/>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7" name="Google Shape;617;p91"/>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8" name="Google Shape;618;p91"/>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619" name="Shape 619"/>
        <p:cNvGrpSpPr/>
        <p:nvPr/>
      </p:nvGrpSpPr>
      <p:grpSpPr>
        <a:xfrm>
          <a:off x="0" y="0"/>
          <a:ext cx="0" cy="0"/>
          <a:chOff x="0" y="0"/>
          <a:chExt cx="0" cy="0"/>
        </a:xfrm>
      </p:grpSpPr>
      <p:sp>
        <p:nvSpPr>
          <p:cNvPr id="620" name="Google Shape;620;p92"/>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621" name="Google Shape;621;p92"/>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2"/>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623" name="Google Shape;623;p92"/>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624" name="Google Shape;624;p92"/>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625" name="Google Shape;625;p92"/>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67" name="Shape 67"/>
        <p:cNvGrpSpPr/>
        <p:nvPr/>
      </p:nvGrpSpPr>
      <p:grpSpPr>
        <a:xfrm>
          <a:off x="0" y="0"/>
          <a:ext cx="0" cy="0"/>
          <a:chOff x="0" y="0"/>
          <a:chExt cx="0" cy="0"/>
        </a:xfrm>
      </p:grpSpPr>
      <p:sp>
        <p:nvSpPr>
          <p:cNvPr id="68" name="Google Shape;68;p10"/>
          <p:cNvSpPr txBox="1"/>
          <p:nvPr>
            <p:ph type="title"/>
          </p:nvPr>
        </p:nvSpPr>
        <p:spPr>
          <a:xfrm>
            <a:off x="4784875" y="2098184"/>
            <a:ext cx="34236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3600"/>
              <a:buNone/>
              <a:defRPr b="1" sz="3400">
                <a:solidFill>
                  <a:schemeClr val="dk1"/>
                </a:solidFill>
              </a:defRPr>
            </a:lvl1pPr>
            <a:lvl2pPr lvl="1" algn="r">
              <a:lnSpc>
                <a:spcPct val="100000"/>
              </a:lnSpc>
              <a:spcBef>
                <a:spcPts val="0"/>
              </a:spcBef>
              <a:spcAft>
                <a:spcPts val="0"/>
              </a:spcAft>
              <a:buClr>
                <a:schemeClr val="dk1"/>
              </a:buClr>
              <a:buSzPts val="3600"/>
              <a:buNone/>
              <a:defRPr b="1" sz="3600">
                <a:solidFill>
                  <a:schemeClr val="dk1"/>
                </a:solidFill>
              </a:defRPr>
            </a:lvl2pPr>
            <a:lvl3pPr lvl="2" algn="r">
              <a:lnSpc>
                <a:spcPct val="100000"/>
              </a:lnSpc>
              <a:spcBef>
                <a:spcPts val="0"/>
              </a:spcBef>
              <a:spcAft>
                <a:spcPts val="0"/>
              </a:spcAft>
              <a:buClr>
                <a:schemeClr val="dk1"/>
              </a:buClr>
              <a:buSzPts val="3600"/>
              <a:buNone/>
              <a:defRPr b="1" sz="3600">
                <a:solidFill>
                  <a:schemeClr val="dk1"/>
                </a:solidFill>
              </a:defRPr>
            </a:lvl3pPr>
            <a:lvl4pPr lvl="3" algn="r">
              <a:lnSpc>
                <a:spcPct val="100000"/>
              </a:lnSpc>
              <a:spcBef>
                <a:spcPts val="0"/>
              </a:spcBef>
              <a:spcAft>
                <a:spcPts val="0"/>
              </a:spcAft>
              <a:buClr>
                <a:schemeClr val="dk1"/>
              </a:buClr>
              <a:buSzPts val="3600"/>
              <a:buNone/>
              <a:defRPr b="1" sz="3600">
                <a:solidFill>
                  <a:schemeClr val="dk1"/>
                </a:solidFill>
              </a:defRPr>
            </a:lvl4pPr>
            <a:lvl5pPr lvl="4" algn="r">
              <a:lnSpc>
                <a:spcPct val="100000"/>
              </a:lnSpc>
              <a:spcBef>
                <a:spcPts val="0"/>
              </a:spcBef>
              <a:spcAft>
                <a:spcPts val="0"/>
              </a:spcAft>
              <a:buClr>
                <a:schemeClr val="dk1"/>
              </a:buClr>
              <a:buSzPts val="3600"/>
              <a:buNone/>
              <a:defRPr b="1" sz="3600">
                <a:solidFill>
                  <a:schemeClr val="dk1"/>
                </a:solidFill>
              </a:defRPr>
            </a:lvl5pPr>
            <a:lvl6pPr lvl="5" algn="r">
              <a:lnSpc>
                <a:spcPct val="100000"/>
              </a:lnSpc>
              <a:spcBef>
                <a:spcPts val="0"/>
              </a:spcBef>
              <a:spcAft>
                <a:spcPts val="0"/>
              </a:spcAft>
              <a:buClr>
                <a:schemeClr val="dk1"/>
              </a:buClr>
              <a:buSzPts val="3600"/>
              <a:buNone/>
              <a:defRPr b="1" sz="3600">
                <a:solidFill>
                  <a:schemeClr val="dk1"/>
                </a:solidFill>
              </a:defRPr>
            </a:lvl6pPr>
            <a:lvl7pPr lvl="6" algn="r">
              <a:lnSpc>
                <a:spcPct val="100000"/>
              </a:lnSpc>
              <a:spcBef>
                <a:spcPts val="0"/>
              </a:spcBef>
              <a:spcAft>
                <a:spcPts val="0"/>
              </a:spcAft>
              <a:buClr>
                <a:schemeClr val="dk1"/>
              </a:buClr>
              <a:buSzPts val="3600"/>
              <a:buNone/>
              <a:defRPr b="1" sz="3600">
                <a:solidFill>
                  <a:schemeClr val="dk1"/>
                </a:solidFill>
              </a:defRPr>
            </a:lvl7pPr>
            <a:lvl8pPr lvl="7" algn="r">
              <a:lnSpc>
                <a:spcPct val="100000"/>
              </a:lnSpc>
              <a:spcBef>
                <a:spcPts val="0"/>
              </a:spcBef>
              <a:spcAft>
                <a:spcPts val="0"/>
              </a:spcAft>
              <a:buClr>
                <a:schemeClr val="dk1"/>
              </a:buClr>
              <a:buSzPts val="3600"/>
              <a:buNone/>
              <a:defRPr b="1" sz="3600">
                <a:solidFill>
                  <a:schemeClr val="dk1"/>
                </a:solidFill>
              </a:defRPr>
            </a:lvl8pPr>
            <a:lvl9pPr lvl="8" algn="r">
              <a:lnSpc>
                <a:spcPct val="100000"/>
              </a:lnSpc>
              <a:spcBef>
                <a:spcPts val="0"/>
              </a:spcBef>
              <a:spcAft>
                <a:spcPts val="0"/>
              </a:spcAft>
              <a:buClr>
                <a:schemeClr val="dk1"/>
              </a:buClr>
              <a:buSzPts val="3600"/>
              <a:buNone/>
              <a:defRPr b="1" sz="3600">
                <a:solidFill>
                  <a:schemeClr val="dk1"/>
                </a:solidFill>
              </a:defRPr>
            </a:lvl9pPr>
          </a:lstStyle>
          <a:p/>
        </p:txBody>
      </p:sp>
      <p:sp>
        <p:nvSpPr>
          <p:cNvPr id="69" name="Google Shape;69;p10"/>
          <p:cNvSpPr txBox="1"/>
          <p:nvPr>
            <p:ph idx="2" type="title"/>
          </p:nvPr>
        </p:nvSpPr>
        <p:spPr>
          <a:xfrm>
            <a:off x="5151175" y="1032009"/>
            <a:ext cx="30573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8000"/>
              <a:buNone/>
              <a:defRPr b="1" sz="8000">
                <a:solidFill>
                  <a:schemeClr val="dk1"/>
                </a:solidFill>
              </a:defRPr>
            </a:lvl1pPr>
            <a:lvl2pPr lvl="1" algn="r">
              <a:lnSpc>
                <a:spcPct val="100000"/>
              </a:lnSpc>
              <a:spcBef>
                <a:spcPts val="0"/>
              </a:spcBef>
              <a:spcAft>
                <a:spcPts val="0"/>
              </a:spcAft>
              <a:buClr>
                <a:schemeClr val="dk1"/>
              </a:buClr>
              <a:buSzPts val="8000"/>
              <a:buNone/>
              <a:defRPr b="1" sz="8000">
                <a:solidFill>
                  <a:schemeClr val="dk1"/>
                </a:solidFill>
              </a:defRPr>
            </a:lvl2pPr>
            <a:lvl3pPr lvl="2" algn="r">
              <a:lnSpc>
                <a:spcPct val="100000"/>
              </a:lnSpc>
              <a:spcBef>
                <a:spcPts val="0"/>
              </a:spcBef>
              <a:spcAft>
                <a:spcPts val="0"/>
              </a:spcAft>
              <a:buClr>
                <a:schemeClr val="dk1"/>
              </a:buClr>
              <a:buSzPts val="8000"/>
              <a:buNone/>
              <a:defRPr b="1" sz="8000">
                <a:solidFill>
                  <a:schemeClr val="dk1"/>
                </a:solidFill>
              </a:defRPr>
            </a:lvl3pPr>
            <a:lvl4pPr lvl="3" algn="r">
              <a:lnSpc>
                <a:spcPct val="100000"/>
              </a:lnSpc>
              <a:spcBef>
                <a:spcPts val="0"/>
              </a:spcBef>
              <a:spcAft>
                <a:spcPts val="0"/>
              </a:spcAft>
              <a:buClr>
                <a:schemeClr val="dk1"/>
              </a:buClr>
              <a:buSzPts val="8000"/>
              <a:buNone/>
              <a:defRPr b="1" sz="8000">
                <a:solidFill>
                  <a:schemeClr val="dk1"/>
                </a:solidFill>
              </a:defRPr>
            </a:lvl4pPr>
            <a:lvl5pPr lvl="4" algn="r">
              <a:lnSpc>
                <a:spcPct val="100000"/>
              </a:lnSpc>
              <a:spcBef>
                <a:spcPts val="0"/>
              </a:spcBef>
              <a:spcAft>
                <a:spcPts val="0"/>
              </a:spcAft>
              <a:buClr>
                <a:schemeClr val="dk1"/>
              </a:buClr>
              <a:buSzPts val="8000"/>
              <a:buNone/>
              <a:defRPr b="1" sz="8000">
                <a:solidFill>
                  <a:schemeClr val="dk1"/>
                </a:solidFill>
              </a:defRPr>
            </a:lvl5pPr>
            <a:lvl6pPr lvl="5" algn="r">
              <a:lnSpc>
                <a:spcPct val="100000"/>
              </a:lnSpc>
              <a:spcBef>
                <a:spcPts val="0"/>
              </a:spcBef>
              <a:spcAft>
                <a:spcPts val="0"/>
              </a:spcAft>
              <a:buClr>
                <a:schemeClr val="dk1"/>
              </a:buClr>
              <a:buSzPts val="8000"/>
              <a:buNone/>
              <a:defRPr b="1" sz="8000">
                <a:solidFill>
                  <a:schemeClr val="dk1"/>
                </a:solidFill>
              </a:defRPr>
            </a:lvl6pPr>
            <a:lvl7pPr lvl="6" algn="r">
              <a:lnSpc>
                <a:spcPct val="100000"/>
              </a:lnSpc>
              <a:spcBef>
                <a:spcPts val="0"/>
              </a:spcBef>
              <a:spcAft>
                <a:spcPts val="0"/>
              </a:spcAft>
              <a:buClr>
                <a:schemeClr val="dk1"/>
              </a:buClr>
              <a:buSzPts val="8000"/>
              <a:buNone/>
              <a:defRPr b="1" sz="8000">
                <a:solidFill>
                  <a:schemeClr val="dk1"/>
                </a:solidFill>
              </a:defRPr>
            </a:lvl7pPr>
            <a:lvl8pPr lvl="7" algn="r">
              <a:lnSpc>
                <a:spcPct val="100000"/>
              </a:lnSpc>
              <a:spcBef>
                <a:spcPts val="0"/>
              </a:spcBef>
              <a:spcAft>
                <a:spcPts val="0"/>
              </a:spcAft>
              <a:buClr>
                <a:schemeClr val="dk1"/>
              </a:buClr>
              <a:buSzPts val="8000"/>
              <a:buNone/>
              <a:defRPr b="1" sz="8000">
                <a:solidFill>
                  <a:schemeClr val="dk1"/>
                </a:solidFill>
              </a:defRPr>
            </a:lvl8pPr>
            <a:lvl9pPr lvl="8" algn="r">
              <a:lnSpc>
                <a:spcPct val="100000"/>
              </a:lnSpc>
              <a:spcBef>
                <a:spcPts val="0"/>
              </a:spcBef>
              <a:spcAft>
                <a:spcPts val="0"/>
              </a:spcAft>
              <a:buClr>
                <a:schemeClr val="dk1"/>
              </a:buClr>
              <a:buSzPts val="8000"/>
              <a:buNone/>
              <a:defRPr b="1" sz="8000">
                <a:solidFill>
                  <a:schemeClr val="dk1"/>
                </a:solidFill>
              </a:defRPr>
            </a:lvl9pPr>
          </a:lstStyle>
          <a:p/>
        </p:txBody>
      </p:sp>
      <p:sp>
        <p:nvSpPr>
          <p:cNvPr id="70" name="Google Shape;70;p10"/>
          <p:cNvSpPr txBox="1"/>
          <p:nvPr>
            <p:ph idx="1" type="subTitle"/>
          </p:nvPr>
        </p:nvSpPr>
        <p:spPr>
          <a:xfrm>
            <a:off x="6127050" y="3320300"/>
            <a:ext cx="2081400" cy="52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71" name="Google Shape;71;p10"/>
          <p:cNvCxnSpPr/>
          <p:nvPr/>
        </p:nvCxnSpPr>
        <p:spPr>
          <a:xfrm flipH="1">
            <a:off x="2814150" y="-1263000"/>
            <a:ext cx="3757500" cy="4183800"/>
          </a:xfrm>
          <a:prstGeom prst="straightConnector1">
            <a:avLst/>
          </a:prstGeom>
          <a:noFill/>
          <a:ln cap="flat" cmpd="sng" w="19050">
            <a:solidFill>
              <a:schemeClr val="dk1"/>
            </a:solidFill>
            <a:prstDash val="solid"/>
            <a:round/>
            <a:headEnd len="sm" w="sm" type="none"/>
            <a:tailEnd len="sm" w="sm" type="none"/>
          </a:ln>
        </p:spPr>
      </p:cxnSp>
      <p:sp>
        <p:nvSpPr>
          <p:cNvPr id="72" name="Google Shape;72;p10"/>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accent5"/>
        </a:solidFill>
      </p:bgPr>
    </p:bg>
    <p:spTree>
      <p:nvGrpSpPr>
        <p:cNvPr id="626" name="Shape 626"/>
        <p:cNvGrpSpPr/>
        <p:nvPr/>
      </p:nvGrpSpPr>
      <p:grpSpPr>
        <a:xfrm>
          <a:off x="0" y="0"/>
          <a:ext cx="0" cy="0"/>
          <a:chOff x="0" y="0"/>
          <a:chExt cx="0" cy="0"/>
        </a:xfrm>
      </p:grpSpPr>
      <p:sp>
        <p:nvSpPr>
          <p:cNvPr id="627" name="Google Shape;627;p93"/>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8" name="Google Shape;628;p93"/>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93"/>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93"/>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93"/>
          <p:cNvSpPr txBox="1"/>
          <p:nvPr>
            <p:ph idx="1" type="subTitle"/>
          </p:nvPr>
        </p:nvSpPr>
        <p:spPr>
          <a:xfrm>
            <a:off x="653699" y="3141175"/>
            <a:ext cx="2286600" cy="753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632" name="Google Shape;632;p93"/>
          <p:cNvSpPr txBox="1"/>
          <p:nvPr>
            <p:ph idx="2" type="subTitle"/>
          </p:nvPr>
        </p:nvSpPr>
        <p:spPr>
          <a:xfrm>
            <a:off x="3439674" y="3141175"/>
            <a:ext cx="2286600" cy="753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633" name="Google Shape;633;p93"/>
          <p:cNvSpPr txBox="1"/>
          <p:nvPr>
            <p:ph idx="3" type="subTitle"/>
          </p:nvPr>
        </p:nvSpPr>
        <p:spPr>
          <a:xfrm>
            <a:off x="6203701" y="3141175"/>
            <a:ext cx="2286600" cy="753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634" name="Google Shape;634;p93"/>
          <p:cNvSpPr txBox="1"/>
          <p:nvPr>
            <p:ph type="title"/>
          </p:nvPr>
        </p:nvSpPr>
        <p:spPr>
          <a:xfrm>
            <a:off x="588299" y="2468125"/>
            <a:ext cx="2417400" cy="75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b="1"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p:txBody>
      </p:sp>
      <p:sp>
        <p:nvSpPr>
          <p:cNvPr id="635" name="Google Shape;635;p93"/>
          <p:cNvSpPr txBox="1"/>
          <p:nvPr>
            <p:ph idx="4" type="title"/>
          </p:nvPr>
        </p:nvSpPr>
        <p:spPr>
          <a:xfrm>
            <a:off x="3363300" y="2468125"/>
            <a:ext cx="2417400" cy="75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b="1"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p:txBody>
      </p:sp>
      <p:sp>
        <p:nvSpPr>
          <p:cNvPr id="636" name="Google Shape;636;p93"/>
          <p:cNvSpPr txBox="1"/>
          <p:nvPr>
            <p:ph idx="5" type="title"/>
          </p:nvPr>
        </p:nvSpPr>
        <p:spPr>
          <a:xfrm>
            <a:off x="6138301" y="2468125"/>
            <a:ext cx="2417400" cy="75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b="1"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p:txBody>
      </p:sp>
      <p:sp>
        <p:nvSpPr>
          <p:cNvPr id="637" name="Google Shape;637;p93"/>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l">
              <a:lnSpc>
                <a:spcPct val="100000"/>
              </a:lnSpc>
              <a:spcBef>
                <a:spcPts val="0"/>
              </a:spcBef>
              <a:spcAft>
                <a:spcPts val="0"/>
              </a:spcAft>
              <a:buClr>
                <a:schemeClr val="dk1"/>
              </a:buClr>
              <a:buSzPts val="3000"/>
              <a:buNone/>
              <a:defRPr b="1">
                <a:solidFill>
                  <a:schemeClr val="dk1"/>
                </a:solidFill>
              </a:defRPr>
            </a:lvl2pPr>
            <a:lvl3pPr lvl="2" rtl="0" algn="l">
              <a:lnSpc>
                <a:spcPct val="100000"/>
              </a:lnSpc>
              <a:spcBef>
                <a:spcPts val="0"/>
              </a:spcBef>
              <a:spcAft>
                <a:spcPts val="0"/>
              </a:spcAft>
              <a:buClr>
                <a:schemeClr val="dk1"/>
              </a:buClr>
              <a:buSzPts val="3000"/>
              <a:buNone/>
              <a:defRPr b="1">
                <a:solidFill>
                  <a:schemeClr val="dk1"/>
                </a:solidFill>
              </a:defRPr>
            </a:lvl3pPr>
            <a:lvl4pPr lvl="3" rtl="0" algn="l">
              <a:lnSpc>
                <a:spcPct val="100000"/>
              </a:lnSpc>
              <a:spcBef>
                <a:spcPts val="0"/>
              </a:spcBef>
              <a:spcAft>
                <a:spcPts val="0"/>
              </a:spcAft>
              <a:buClr>
                <a:schemeClr val="dk1"/>
              </a:buClr>
              <a:buSzPts val="3000"/>
              <a:buNone/>
              <a:defRPr b="1">
                <a:solidFill>
                  <a:schemeClr val="dk1"/>
                </a:solidFill>
              </a:defRPr>
            </a:lvl4pPr>
            <a:lvl5pPr lvl="4" rtl="0" algn="l">
              <a:lnSpc>
                <a:spcPct val="100000"/>
              </a:lnSpc>
              <a:spcBef>
                <a:spcPts val="0"/>
              </a:spcBef>
              <a:spcAft>
                <a:spcPts val="0"/>
              </a:spcAft>
              <a:buClr>
                <a:schemeClr val="dk1"/>
              </a:buClr>
              <a:buSzPts val="3000"/>
              <a:buNone/>
              <a:defRPr b="1">
                <a:solidFill>
                  <a:schemeClr val="dk1"/>
                </a:solidFill>
              </a:defRPr>
            </a:lvl5pPr>
            <a:lvl6pPr lvl="5" rtl="0" algn="l">
              <a:lnSpc>
                <a:spcPct val="100000"/>
              </a:lnSpc>
              <a:spcBef>
                <a:spcPts val="0"/>
              </a:spcBef>
              <a:spcAft>
                <a:spcPts val="0"/>
              </a:spcAft>
              <a:buClr>
                <a:schemeClr val="dk1"/>
              </a:buClr>
              <a:buSzPts val="3000"/>
              <a:buNone/>
              <a:defRPr b="1">
                <a:solidFill>
                  <a:schemeClr val="dk1"/>
                </a:solidFill>
              </a:defRPr>
            </a:lvl6pPr>
            <a:lvl7pPr lvl="6" rtl="0" algn="l">
              <a:lnSpc>
                <a:spcPct val="100000"/>
              </a:lnSpc>
              <a:spcBef>
                <a:spcPts val="0"/>
              </a:spcBef>
              <a:spcAft>
                <a:spcPts val="0"/>
              </a:spcAft>
              <a:buClr>
                <a:schemeClr val="dk1"/>
              </a:buClr>
              <a:buSzPts val="3000"/>
              <a:buNone/>
              <a:defRPr b="1">
                <a:solidFill>
                  <a:schemeClr val="dk1"/>
                </a:solidFill>
              </a:defRPr>
            </a:lvl7pPr>
            <a:lvl8pPr lvl="7" rtl="0" algn="l">
              <a:lnSpc>
                <a:spcPct val="100000"/>
              </a:lnSpc>
              <a:spcBef>
                <a:spcPts val="0"/>
              </a:spcBef>
              <a:spcAft>
                <a:spcPts val="0"/>
              </a:spcAft>
              <a:buClr>
                <a:schemeClr val="dk1"/>
              </a:buClr>
              <a:buSzPts val="3000"/>
              <a:buNone/>
              <a:defRPr b="1">
                <a:solidFill>
                  <a:schemeClr val="dk1"/>
                </a:solidFill>
              </a:defRPr>
            </a:lvl8pPr>
            <a:lvl9pPr lvl="8" rtl="0" algn="l">
              <a:lnSpc>
                <a:spcPct val="100000"/>
              </a:lnSpc>
              <a:spcBef>
                <a:spcPts val="0"/>
              </a:spcBef>
              <a:spcAft>
                <a:spcPts val="0"/>
              </a:spcAft>
              <a:buClr>
                <a:schemeClr val="dk1"/>
              </a:buClr>
              <a:buSzPts val="3000"/>
              <a:buNone/>
              <a:defRPr b="1">
                <a:solidFill>
                  <a:schemeClr val="dk1"/>
                </a:solidFill>
              </a:defRPr>
            </a:lvl9pPr>
          </a:lstStyle>
          <a:p/>
        </p:txBody>
      </p:sp>
      <p:sp>
        <p:nvSpPr>
          <p:cNvPr id="638" name="Google Shape;638;p93"/>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9" name="Google Shape;639;p93"/>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0" name="Google Shape;640;p93"/>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1">
  <p:cSld name="CUSTOM_30_1">
    <p:bg>
      <p:bgPr>
        <a:solidFill>
          <a:schemeClr val="accent5"/>
        </a:solidFill>
      </p:bgPr>
    </p:bg>
    <p:spTree>
      <p:nvGrpSpPr>
        <p:cNvPr id="641" name="Shape 641"/>
        <p:cNvGrpSpPr/>
        <p:nvPr/>
      </p:nvGrpSpPr>
      <p:grpSpPr>
        <a:xfrm>
          <a:off x="0" y="0"/>
          <a:ext cx="0" cy="0"/>
          <a:chOff x="0" y="0"/>
          <a:chExt cx="0" cy="0"/>
        </a:xfrm>
      </p:grpSpPr>
      <p:sp>
        <p:nvSpPr>
          <p:cNvPr id="642" name="Google Shape;642;p94"/>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94"/>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94"/>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94"/>
          <p:cNvSpPr txBox="1"/>
          <p:nvPr>
            <p:ph type="ctrTitle"/>
          </p:nvPr>
        </p:nvSpPr>
        <p:spPr>
          <a:xfrm>
            <a:off x="1690800" y="1232050"/>
            <a:ext cx="5762400" cy="585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8000"/>
              <a:buNone/>
              <a:defRPr b="1" sz="3000">
                <a:solidFill>
                  <a:schemeClr val="dk1"/>
                </a:solidFill>
              </a:defRPr>
            </a:lvl1pPr>
            <a:lvl2pPr lvl="1" rtl="0" algn="ctr">
              <a:lnSpc>
                <a:spcPct val="100000"/>
              </a:lnSpc>
              <a:spcBef>
                <a:spcPts val="0"/>
              </a:spcBef>
              <a:spcAft>
                <a:spcPts val="0"/>
              </a:spcAft>
              <a:buClr>
                <a:schemeClr val="dk1"/>
              </a:buClr>
              <a:buSzPts val="8000"/>
              <a:buNone/>
              <a:defRPr b="1" sz="8000">
                <a:solidFill>
                  <a:schemeClr val="dk1"/>
                </a:solidFill>
              </a:defRPr>
            </a:lvl2pPr>
            <a:lvl3pPr lvl="2" rtl="0" algn="ctr">
              <a:lnSpc>
                <a:spcPct val="100000"/>
              </a:lnSpc>
              <a:spcBef>
                <a:spcPts val="0"/>
              </a:spcBef>
              <a:spcAft>
                <a:spcPts val="0"/>
              </a:spcAft>
              <a:buClr>
                <a:schemeClr val="dk1"/>
              </a:buClr>
              <a:buSzPts val="8000"/>
              <a:buNone/>
              <a:defRPr b="1" sz="8000">
                <a:solidFill>
                  <a:schemeClr val="dk1"/>
                </a:solidFill>
              </a:defRPr>
            </a:lvl3pPr>
            <a:lvl4pPr lvl="3" rtl="0" algn="ctr">
              <a:lnSpc>
                <a:spcPct val="100000"/>
              </a:lnSpc>
              <a:spcBef>
                <a:spcPts val="0"/>
              </a:spcBef>
              <a:spcAft>
                <a:spcPts val="0"/>
              </a:spcAft>
              <a:buClr>
                <a:schemeClr val="dk1"/>
              </a:buClr>
              <a:buSzPts val="8000"/>
              <a:buNone/>
              <a:defRPr b="1" sz="8000">
                <a:solidFill>
                  <a:schemeClr val="dk1"/>
                </a:solidFill>
              </a:defRPr>
            </a:lvl4pPr>
            <a:lvl5pPr lvl="4" rtl="0" algn="ctr">
              <a:lnSpc>
                <a:spcPct val="100000"/>
              </a:lnSpc>
              <a:spcBef>
                <a:spcPts val="0"/>
              </a:spcBef>
              <a:spcAft>
                <a:spcPts val="0"/>
              </a:spcAft>
              <a:buClr>
                <a:schemeClr val="dk1"/>
              </a:buClr>
              <a:buSzPts val="8000"/>
              <a:buNone/>
              <a:defRPr b="1" sz="8000">
                <a:solidFill>
                  <a:schemeClr val="dk1"/>
                </a:solidFill>
              </a:defRPr>
            </a:lvl5pPr>
            <a:lvl6pPr lvl="5" rtl="0" algn="ctr">
              <a:lnSpc>
                <a:spcPct val="100000"/>
              </a:lnSpc>
              <a:spcBef>
                <a:spcPts val="0"/>
              </a:spcBef>
              <a:spcAft>
                <a:spcPts val="0"/>
              </a:spcAft>
              <a:buClr>
                <a:schemeClr val="dk1"/>
              </a:buClr>
              <a:buSzPts val="8000"/>
              <a:buNone/>
              <a:defRPr b="1" sz="8000">
                <a:solidFill>
                  <a:schemeClr val="dk1"/>
                </a:solidFill>
              </a:defRPr>
            </a:lvl6pPr>
            <a:lvl7pPr lvl="6" rtl="0" algn="ctr">
              <a:lnSpc>
                <a:spcPct val="100000"/>
              </a:lnSpc>
              <a:spcBef>
                <a:spcPts val="0"/>
              </a:spcBef>
              <a:spcAft>
                <a:spcPts val="0"/>
              </a:spcAft>
              <a:buClr>
                <a:schemeClr val="dk1"/>
              </a:buClr>
              <a:buSzPts val="8000"/>
              <a:buNone/>
              <a:defRPr b="1" sz="8000">
                <a:solidFill>
                  <a:schemeClr val="dk1"/>
                </a:solidFill>
              </a:defRPr>
            </a:lvl7pPr>
            <a:lvl8pPr lvl="7" rtl="0" algn="ctr">
              <a:lnSpc>
                <a:spcPct val="100000"/>
              </a:lnSpc>
              <a:spcBef>
                <a:spcPts val="0"/>
              </a:spcBef>
              <a:spcAft>
                <a:spcPts val="0"/>
              </a:spcAft>
              <a:buClr>
                <a:schemeClr val="dk1"/>
              </a:buClr>
              <a:buSzPts val="8000"/>
              <a:buNone/>
              <a:defRPr b="1" sz="8000">
                <a:solidFill>
                  <a:schemeClr val="dk1"/>
                </a:solidFill>
              </a:defRPr>
            </a:lvl8pPr>
            <a:lvl9pPr lvl="8" rtl="0" algn="ctr">
              <a:lnSpc>
                <a:spcPct val="100000"/>
              </a:lnSpc>
              <a:spcBef>
                <a:spcPts val="0"/>
              </a:spcBef>
              <a:spcAft>
                <a:spcPts val="0"/>
              </a:spcAft>
              <a:buClr>
                <a:schemeClr val="dk1"/>
              </a:buClr>
              <a:buSzPts val="8000"/>
              <a:buNone/>
              <a:defRPr b="1" sz="8000">
                <a:solidFill>
                  <a:schemeClr val="dk1"/>
                </a:solidFill>
              </a:defRPr>
            </a:lvl9pPr>
          </a:lstStyle>
          <a:p/>
        </p:txBody>
      </p:sp>
      <p:sp>
        <p:nvSpPr>
          <p:cNvPr id="646" name="Google Shape;646;p94"/>
          <p:cNvSpPr txBox="1"/>
          <p:nvPr>
            <p:ph idx="1" type="subTitle"/>
          </p:nvPr>
        </p:nvSpPr>
        <p:spPr>
          <a:xfrm>
            <a:off x="3058800" y="1873367"/>
            <a:ext cx="3026400" cy="99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1">
  <p:cSld name="CUSTOM_25_1">
    <p:bg>
      <p:bgPr>
        <a:solidFill>
          <a:schemeClr val="accent5"/>
        </a:solidFill>
      </p:bgPr>
    </p:bg>
    <p:spTree>
      <p:nvGrpSpPr>
        <p:cNvPr id="647" name="Shape 647"/>
        <p:cNvGrpSpPr/>
        <p:nvPr/>
      </p:nvGrpSpPr>
      <p:grpSpPr>
        <a:xfrm>
          <a:off x="0" y="0"/>
          <a:ext cx="0" cy="0"/>
          <a:chOff x="0" y="0"/>
          <a:chExt cx="0" cy="0"/>
        </a:xfrm>
      </p:grpSpPr>
      <p:sp>
        <p:nvSpPr>
          <p:cNvPr id="648" name="Google Shape;648;p95"/>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9" name="Google Shape;649;p95"/>
          <p:cNvSpPr txBox="1"/>
          <p:nvPr>
            <p:ph type="title"/>
          </p:nvPr>
        </p:nvSpPr>
        <p:spPr>
          <a:xfrm>
            <a:off x="713225" y="1440200"/>
            <a:ext cx="3858900" cy="528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000"/>
              <a:buNone/>
              <a:defRPr b="1" sz="3000">
                <a:solidFill>
                  <a:schemeClr val="dk1"/>
                </a:solidFill>
              </a:defRPr>
            </a:lvl1pPr>
            <a:lvl2pPr lvl="1" rtl="0" algn="l">
              <a:lnSpc>
                <a:spcPct val="100000"/>
              </a:lnSpc>
              <a:spcBef>
                <a:spcPts val="0"/>
              </a:spcBef>
              <a:spcAft>
                <a:spcPts val="0"/>
              </a:spcAft>
              <a:buClr>
                <a:schemeClr val="dk1"/>
              </a:buClr>
              <a:buSzPts val="2000"/>
              <a:buNone/>
              <a:defRPr b="1" sz="2000">
                <a:solidFill>
                  <a:schemeClr val="dk1"/>
                </a:solidFill>
              </a:defRPr>
            </a:lvl2pPr>
            <a:lvl3pPr lvl="2" rtl="0" algn="l">
              <a:lnSpc>
                <a:spcPct val="100000"/>
              </a:lnSpc>
              <a:spcBef>
                <a:spcPts val="0"/>
              </a:spcBef>
              <a:spcAft>
                <a:spcPts val="0"/>
              </a:spcAft>
              <a:buClr>
                <a:schemeClr val="dk1"/>
              </a:buClr>
              <a:buSzPts val="2000"/>
              <a:buNone/>
              <a:defRPr b="1" sz="2000">
                <a:solidFill>
                  <a:schemeClr val="dk1"/>
                </a:solidFill>
              </a:defRPr>
            </a:lvl3pPr>
            <a:lvl4pPr lvl="3" rtl="0" algn="l">
              <a:lnSpc>
                <a:spcPct val="100000"/>
              </a:lnSpc>
              <a:spcBef>
                <a:spcPts val="0"/>
              </a:spcBef>
              <a:spcAft>
                <a:spcPts val="0"/>
              </a:spcAft>
              <a:buClr>
                <a:schemeClr val="dk1"/>
              </a:buClr>
              <a:buSzPts val="2000"/>
              <a:buNone/>
              <a:defRPr b="1" sz="2000">
                <a:solidFill>
                  <a:schemeClr val="dk1"/>
                </a:solidFill>
              </a:defRPr>
            </a:lvl4pPr>
            <a:lvl5pPr lvl="4" rtl="0" algn="l">
              <a:lnSpc>
                <a:spcPct val="100000"/>
              </a:lnSpc>
              <a:spcBef>
                <a:spcPts val="0"/>
              </a:spcBef>
              <a:spcAft>
                <a:spcPts val="0"/>
              </a:spcAft>
              <a:buClr>
                <a:schemeClr val="dk1"/>
              </a:buClr>
              <a:buSzPts val="2000"/>
              <a:buNone/>
              <a:defRPr b="1" sz="2000">
                <a:solidFill>
                  <a:schemeClr val="dk1"/>
                </a:solidFill>
              </a:defRPr>
            </a:lvl5pPr>
            <a:lvl6pPr lvl="5" rtl="0" algn="l">
              <a:lnSpc>
                <a:spcPct val="100000"/>
              </a:lnSpc>
              <a:spcBef>
                <a:spcPts val="0"/>
              </a:spcBef>
              <a:spcAft>
                <a:spcPts val="0"/>
              </a:spcAft>
              <a:buClr>
                <a:schemeClr val="dk1"/>
              </a:buClr>
              <a:buSzPts val="2000"/>
              <a:buNone/>
              <a:defRPr b="1" sz="2000">
                <a:solidFill>
                  <a:schemeClr val="dk1"/>
                </a:solidFill>
              </a:defRPr>
            </a:lvl6pPr>
            <a:lvl7pPr lvl="6" rtl="0" algn="l">
              <a:lnSpc>
                <a:spcPct val="100000"/>
              </a:lnSpc>
              <a:spcBef>
                <a:spcPts val="0"/>
              </a:spcBef>
              <a:spcAft>
                <a:spcPts val="0"/>
              </a:spcAft>
              <a:buClr>
                <a:schemeClr val="dk1"/>
              </a:buClr>
              <a:buSzPts val="2000"/>
              <a:buNone/>
              <a:defRPr b="1" sz="2000">
                <a:solidFill>
                  <a:schemeClr val="dk1"/>
                </a:solidFill>
              </a:defRPr>
            </a:lvl7pPr>
            <a:lvl8pPr lvl="7" rtl="0" algn="l">
              <a:lnSpc>
                <a:spcPct val="100000"/>
              </a:lnSpc>
              <a:spcBef>
                <a:spcPts val="0"/>
              </a:spcBef>
              <a:spcAft>
                <a:spcPts val="0"/>
              </a:spcAft>
              <a:buClr>
                <a:schemeClr val="dk1"/>
              </a:buClr>
              <a:buSzPts val="2000"/>
              <a:buNone/>
              <a:defRPr b="1" sz="2000">
                <a:solidFill>
                  <a:schemeClr val="dk1"/>
                </a:solidFill>
              </a:defRPr>
            </a:lvl8pPr>
            <a:lvl9pPr lvl="8" rtl="0" algn="l">
              <a:lnSpc>
                <a:spcPct val="100000"/>
              </a:lnSpc>
              <a:spcBef>
                <a:spcPts val="0"/>
              </a:spcBef>
              <a:spcAft>
                <a:spcPts val="0"/>
              </a:spcAft>
              <a:buClr>
                <a:schemeClr val="dk1"/>
              </a:buClr>
              <a:buSzPts val="2000"/>
              <a:buNone/>
              <a:defRPr b="1" sz="2000">
                <a:solidFill>
                  <a:schemeClr val="dk1"/>
                </a:solidFill>
              </a:defRPr>
            </a:lvl9pPr>
          </a:lstStyle>
          <a:p/>
        </p:txBody>
      </p:sp>
      <p:sp>
        <p:nvSpPr>
          <p:cNvPr id="650" name="Google Shape;650;p95"/>
          <p:cNvSpPr txBox="1"/>
          <p:nvPr>
            <p:ph idx="1" type="subTitle"/>
          </p:nvPr>
        </p:nvSpPr>
        <p:spPr>
          <a:xfrm>
            <a:off x="713225" y="2263300"/>
            <a:ext cx="3400800" cy="1317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lgn="l">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l">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651" name="Google Shape;651;p95"/>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4" Type="http://schemas.openxmlformats.org/officeDocument/2006/relationships/slideLayout" Target="../slideLayouts/slideLayout53.xml"/><Relationship Id="rId23" Type="http://schemas.openxmlformats.org/officeDocument/2006/relationships/slideLayout" Target="../slideLayouts/slideLayout52.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26" Type="http://schemas.openxmlformats.org/officeDocument/2006/relationships/slideLayout" Target="../slideLayouts/slideLayout55.xml"/><Relationship Id="rId25" Type="http://schemas.openxmlformats.org/officeDocument/2006/relationships/slideLayout" Target="../slideLayouts/slideLayout54.xml"/><Relationship Id="rId28" Type="http://schemas.openxmlformats.org/officeDocument/2006/relationships/slideLayout" Target="../slideLayouts/slideLayout57.xml"/><Relationship Id="rId27" Type="http://schemas.openxmlformats.org/officeDocument/2006/relationships/slideLayout" Target="../slideLayouts/slideLayout56.xml"/><Relationship Id="rId5" Type="http://schemas.openxmlformats.org/officeDocument/2006/relationships/slideLayout" Target="../slideLayouts/slideLayout34.xml"/><Relationship Id="rId6" Type="http://schemas.openxmlformats.org/officeDocument/2006/relationships/slideLayout" Target="../slideLayouts/slideLayout35.xml"/><Relationship Id="rId29" Type="http://schemas.openxmlformats.org/officeDocument/2006/relationships/slideLayout" Target="../slideLayouts/slideLayout58.xml"/><Relationship Id="rId7" Type="http://schemas.openxmlformats.org/officeDocument/2006/relationships/slideLayout" Target="../slideLayouts/slideLayout36.xml"/><Relationship Id="rId8" Type="http://schemas.openxmlformats.org/officeDocument/2006/relationships/slideLayout" Target="../slideLayouts/slideLayout37.xml"/><Relationship Id="rId31" Type="http://schemas.openxmlformats.org/officeDocument/2006/relationships/theme" Target="../theme/theme1.xml"/><Relationship Id="rId30" Type="http://schemas.openxmlformats.org/officeDocument/2006/relationships/slideLayout" Target="../slideLayouts/slideLayout59.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9" Type="http://schemas.openxmlformats.org/officeDocument/2006/relationships/slideLayout" Target="../slideLayouts/slideLayout48.xml"/><Relationship Id="rId1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9.xml"/><Relationship Id="rId22" Type="http://schemas.openxmlformats.org/officeDocument/2006/relationships/slideLayout" Target="../slideLayouts/slideLayout81.xml"/><Relationship Id="rId21" Type="http://schemas.openxmlformats.org/officeDocument/2006/relationships/slideLayout" Target="../slideLayouts/slideLayout80.xml"/><Relationship Id="rId24" Type="http://schemas.openxmlformats.org/officeDocument/2006/relationships/slideLayout" Target="../slideLayouts/slideLayout83.xml"/><Relationship Id="rId23" Type="http://schemas.openxmlformats.org/officeDocument/2006/relationships/slideLayout" Target="../slideLayouts/slideLayout82.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26" Type="http://schemas.openxmlformats.org/officeDocument/2006/relationships/slideLayout" Target="../slideLayouts/slideLayout85.xml"/><Relationship Id="rId25" Type="http://schemas.openxmlformats.org/officeDocument/2006/relationships/slideLayout" Target="../slideLayouts/slideLayout84.xml"/><Relationship Id="rId28" Type="http://schemas.openxmlformats.org/officeDocument/2006/relationships/slideLayout" Target="../slideLayouts/slideLayout87.xml"/><Relationship Id="rId27" Type="http://schemas.openxmlformats.org/officeDocument/2006/relationships/slideLayout" Target="../slideLayouts/slideLayout86.xml"/><Relationship Id="rId5" Type="http://schemas.openxmlformats.org/officeDocument/2006/relationships/slideLayout" Target="../slideLayouts/slideLayout64.xml"/><Relationship Id="rId6" Type="http://schemas.openxmlformats.org/officeDocument/2006/relationships/slideLayout" Target="../slideLayouts/slideLayout65.xml"/><Relationship Id="rId29" Type="http://schemas.openxmlformats.org/officeDocument/2006/relationships/slideLayout" Target="../slideLayouts/slideLayout88.xml"/><Relationship Id="rId7" Type="http://schemas.openxmlformats.org/officeDocument/2006/relationships/slideLayout" Target="../slideLayouts/slideLayout66.xml"/><Relationship Id="rId8" Type="http://schemas.openxmlformats.org/officeDocument/2006/relationships/slideLayout" Target="../slideLayouts/slideLayout67.xml"/><Relationship Id="rId31" Type="http://schemas.openxmlformats.org/officeDocument/2006/relationships/slideLayout" Target="../slideLayouts/slideLayout90.xml"/><Relationship Id="rId30" Type="http://schemas.openxmlformats.org/officeDocument/2006/relationships/slideLayout" Target="../slideLayouts/slideLayout89.xml"/><Relationship Id="rId11" Type="http://schemas.openxmlformats.org/officeDocument/2006/relationships/slideLayout" Target="../slideLayouts/slideLayout70.xml"/><Relationship Id="rId33" Type="http://schemas.openxmlformats.org/officeDocument/2006/relationships/slideLayout" Target="../slideLayouts/slideLayout92.xml"/><Relationship Id="rId10" Type="http://schemas.openxmlformats.org/officeDocument/2006/relationships/slideLayout" Target="../slideLayouts/slideLayout69.xml"/><Relationship Id="rId32" Type="http://schemas.openxmlformats.org/officeDocument/2006/relationships/slideLayout" Target="../slideLayouts/slideLayout91.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34" Type="http://schemas.openxmlformats.org/officeDocument/2006/relationships/theme" Target="../theme/theme4.xml"/><Relationship Id="rId15" Type="http://schemas.openxmlformats.org/officeDocument/2006/relationships/slideLayout" Target="../slideLayouts/slideLayout74.xml"/><Relationship Id="rId14" Type="http://schemas.openxmlformats.org/officeDocument/2006/relationships/slideLayout" Target="../slideLayouts/slideLayout73.xml"/><Relationship Id="rId17" Type="http://schemas.openxmlformats.org/officeDocument/2006/relationships/slideLayout" Target="../slideLayouts/slideLayout76.xml"/><Relationship Id="rId16" Type="http://schemas.openxmlformats.org/officeDocument/2006/relationships/slideLayout" Target="../slideLayouts/slideLayout75.xml"/><Relationship Id="rId19" Type="http://schemas.openxmlformats.org/officeDocument/2006/relationships/slideLayout" Target="../slideLayouts/slideLayout78.xml"/><Relationship Id="rId1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hlink"/>
              </a:buClr>
              <a:buSzPts val="2700"/>
              <a:buFont typeface="Julius Sans One"/>
              <a:buNone/>
              <a:defRPr b="0" i="0" sz="2700" u="none" cap="none" strike="noStrike">
                <a:solidFill>
                  <a:schemeClr val="hlink"/>
                </a:solidFill>
                <a:latin typeface="Julius Sans One"/>
                <a:ea typeface="Julius Sans One"/>
                <a:cs typeface="Julius Sans One"/>
                <a:sym typeface="Julius Sans One"/>
              </a:defRPr>
            </a:lvl1pPr>
            <a:lvl2pPr lvl="1"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2pPr>
            <a:lvl3pPr lvl="2"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3pPr>
            <a:lvl4pPr lvl="3"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4pPr>
            <a:lvl5pPr lvl="4"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5pPr>
            <a:lvl6pPr lvl="5"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6pPr>
            <a:lvl7pPr lvl="6"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7pPr>
            <a:lvl8pPr lvl="7"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8pPr>
            <a:lvl9pPr lvl="8"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1pPr>
            <a:lvl2pPr indent="-317500" lvl="1" marL="914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2pPr>
            <a:lvl3pPr indent="-317500" lvl="2" marL="1371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3pPr>
            <a:lvl4pPr indent="-317500" lvl="3" marL="18288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4pPr>
            <a:lvl5pPr indent="-317500" lvl="4" marL="22860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5pPr>
            <a:lvl6pPr indent="-317500" lvl="5" marL="27432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6pPr>
            <a:lvl7pPr indent="-317500" lvl="6" marL="3200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7pPr>
            <a:lvl8pPr indent="-317500" lvl="7" marL="3657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8pPr>
            <a:lvl9pPr indent="-317500" lvl="8" marL="4114800" marR="0" rtl="0" algn="l">
              <a:lnSpc>
                <a:spcPct val="115000"/>
              </a:lnSpc>
              <a:spcBef>
                <a:spcPts val="1600"/>
              </a:spcBef>
              <a:spcAft>
                <a:spcPts val="160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hlink"/>
              </a:buClr>
              <a:buSzPts val="2700"/>
              <a:buFont typeface="Julius Sans One"/>
              <a:buNone/>
              <a:defRPr b="0" i="0" sz="2700" u="none" cap="none" strike="noStrike">
                <a:solidFill>
                  <a:schemeClr val="hlink"/>
                </a:solidFill>
                <a:latin typeface="Julius Sans One"/>
                <a:ea typeface="Julius Sans One"/>
                <a:cs typeface="Julius Sans One"/>
                <a:sym typeface="Julius Sans One"/>
              </a:defRPr>
            </a:lvl1pPr>
            <a:lvl2pPr lvl="1"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2pPr>
            <a:lvl3pPr lvl="2"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3pPr>
            <a:lvl4pPr lvl="3"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4pPr>
            <a:lvl5pPr lvl="4"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5pPr>
            <a:lvl6pPr lvl="5"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6pPr>
            <a:lvl7pPr lvl="6"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7pPr>
            <a:lvl8pPr lvl="7"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8pPr>
            <a:lvl9pPr lvl="8"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9pPr>
          </a:lstStyle>
          <a:p/>
        </p:txBody>
      </p:sp>
      <p:sp>
        <p:nvSpPr>
          <p:cNvPr id="210" name="Google Shape;210;p3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1pPr>
            <a:lvl2pPr indent="-317500" lvl="1" marL="914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2pPr>
            <a:lvl3pPr indent="-317500" lvl="2" marL="1371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3pPr>
            <a:lvl4pPr indent="-317500" lvl="3" marL="18288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4pPr>
            <a:lvl5pPr indent="-317500" lvl="4" marL="22860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5pPr>
            <a:lvl6pPr indent="-317500" lvl="5" marL="27432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6pPr>
            <a:lvl7pPr indent="-317500" lvl="6" marL="3200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7pPr>
            <a:lvl8pPr indent="-317500" lvl="7" marL="3657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8pPr>
            <a:lvl9pPr indent="-317500" lvl="8" marL="4114800" marR="0" rtl="0" algn="l">
              <a:lnSpc>
                <a:spcPct val="115000"/>
              </a:lnSpc>
              <a:spcBef>
                <a:spcPts val="1600"/>
              </a:spcBef>
              <a:spcAft>
                <a:spcPts val="160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417" name="Shape 417"/>
        <p:cNvGrpSpPr/>
        <p:nvPr/>
      </p:nvGrpSpPr>
      <p:grpSpPr>
        <a:xfrm>
          <a:off x="0" y="0"/>
          <a:ext cx="0" cy="0"/>
          <a:chOff x="0" y="0"/>
          <a:chExt cx="0" cy="0"/>
        </a:xfrm>
      </p:grpSpPr>
      <p:sp>
        <p:nvSpPr>
          <p:cNvPr id="418" name="Google Shape;418;p62"/>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rtl="0">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rtl="0">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rtl="0">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rtl="0">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rtl="0">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rtl="0">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rtl="0">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rtl="0">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419" name="Google Shape;419;p62"/>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rtl="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rtl="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rtl="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rtl="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rtl="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rtl="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rtl="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rtl="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2" r:id="rId26"/>
    <p:sldLayoutId id="2147483733" r:id="rId27"/>
    <p:sldLayoutId id="2147483734" r:id="rId28"/>
    <p:sldLayoutId id="2147483735" r:id="rId29"/>
    <p:sldLayoutId id="2147483736" r:id="rId30"/>
    <p:sldLayoutId id="2147483737" r:id="rId31"/>
    <p:sldLayoutId id="2147483738" r:id="rId32"/>
    <p:sldLayoutId id="2147483739"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6"/>
          <p:cNvSpPr txBox="1"/>
          <p:nvPr>
            <p:ph type="ctrTitle"/>
          </p:nvPr>
        </p:nvSpPr>
        <p:spPr>
          <a:xfrm>
            <a:off x="3805750" y="2198675"/>
            <a:ext cx="4322700" cy="1508400"/>
          </a:xfrm>
          <a:prstGeom prst="rect">
            <a:avLst/>
          </a:prstGeom>
          <a:noFill/>
          <a:ln>
            <a:noFill/>
          </a:ln>
        </p:spPr>
        <p:txBody>
          <a:bodyPr anchorCtr="0" anchor="ctr" bIns="91425" lIns="91425" spcFirstLastPara="1" rIns="91425" wrap="square" tIns="91425">
            <a:noAutofit/>
          </a:bodyPr>
          <a:lstStyle/>
          <a:p>
            <a:pPr indent="0" lvl="0" marL="0" rtl="0" algn="r">
              <a:lnSpc>
                <a:spcPct val="90000"/>
              </a:lnSpc>
              <a:spcBef>
                <a:spcPts val="0"/>
              </a:spcBef>
              <a:spcAft>
                <a:spcPts val="0"/>
              </a:spcAft>
              <a:buSzPts val="4700"/>
              <a:buNone/>
            </a:pPr>
            <a:r>
              <a:rPr lang="en"/>
              <a:t>Panda Mall</a:t>
            </a:r>
            <a:endParaRPr/>
          </a:p>
        </p:txBody>
      </p:sp>
      <p:sp>
        <p:nvSpPr>
          <p:cNvPr id="657" name="Google Shape;657;p96"/>
          <p:cNvSpPr txBox="1"/>
          <p:nvPr>
            <p:ph idx="1" type="subTitle"/>
          </p:nvPr>
        </p:nvSpPr>
        <p:spPr>
          <a:xfrm>
            <a:off x="1485500" y="1151500"/>
            <a:ext cx="2776800" cy="967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a:t>Asjad Iftikhar 18L-0951</a:t>
            </a:r>
            <a:endParaRPr/>
          </a:p>
          <a:p>
            <a:pPr indent="0" lvl="0" marL="0" rtl="0" algn="r">
              <a:lnSpc>
                <a:spcPct val="100000"/>
              </a:lnSpc>
              <a:spcBef>
                <a:spcPts val="0"/>
              </a:spcBef>
              <a:spcAft>
                <a:spcPts val="0"/>
              </a:spcAft>
              <a:buSzPts val="2800"/>
              <a:buNone/>
            </a:pPr>
            <a:r>
              <a:rPr lang="en"/>
              <a:t>M. Zain Arshad 18L-1109</a:t>
            </a:r>
            <a:endParaRPr/>
          </a:p>
          <a:p>
            <a:pPr indent="0" lvl="0" marL="0" rtl="0" algn="r">
              <a:lnSpc>
                <a:spcPct val="100000"/>
              </a:lnSpc>
              <a:spcBef>
                <a:spcPts val="0"/>
              </a:spcBef>
              <a:spcAft>
                <a:spcPts val="0"/>
              </a:spcAft>
              <a:buSzPts val="2800"/>
              <a:buNone/>
            </a:pPr>
            <a:r>
              <a:rPr lang="en"/>
              <a:t>Tayyab Waseem 18L-1017</a:t>
            </a:r>
            <a:endParaRPr/>
          </a:p>
        </p:txBody>
      </p:sp>
      <p:cxnSp>
        <p:nvCxnSpPr>
          <p:cNvPr id="658" name="Google Shape;658;p96"/>
          <p:cNvCxnSpPr/>
          <p:nvPr/>
        </p:nvCxnSpPr>
        <p:spPr>
          <a:xfrm>
            <a:off x="7402150" y="4016555"/>
            <a:ext cx="647100" cy="0"/>
          </a:xfrm>
          <a:prstGeom prst="straightConnector1">
            <a:avLst/>
          </a:prstGeom>
          <a:noFill/>
          <a:ln cap="flat" cmpd="sng" w="19050">
            <a:solidFill>
              <a:schemeClr val="lt1"/>
            </a:solidFill>
            <a:prstDash val="solid"/>
            <a:round/>
            <a:headEnd len="sm" w="sm" type="none"/>
            <a:tailEnd len="sm" w="sm" type="none"/>
          </a:ln>
        </p:spPr>
      </p:cxnSp>
      <p:sp>
        <p:nvSpPr>
          <p:cNvPr id="659" name="Google Shape;659;p96"/>
          <p:cNvSpPr/>
          <p:nvPr/>
        </p:nvSpPr>
        <p:spPr>
          <a:xfrm>
            <a:off x="4198524" y="2627685"/>
            <a:ext cx="525875" cy="521742"/>
          </a:xfrm>
          <a:custGeom>
            <a:rect b="b" l="l" r="r" t="t"/>
            <a:pathLst>
              <a:path extrusionOk="0" h="14515" w="14630">
                <a:moveTo>
                  <a:pt x="10803" y="5062"/>
                </a:moveTo>
                <a:lnTo>
                  <a:pt x="10586" y="6204"/>
                </a:lnTo>
                <a:lnTo>
                  <a:pt x="9506" y="6204"/>
                </a:lnTo>
                <a:cubicBezTo>
                  <a:pt x="9198" y="6204"/>
                  <a:pt x="9198" y="6605"/>
                  <a:pt x="9506" y="6605"/>
                </a:cubicBezTo>
                <a:lnTo>
                  <a:pt x="10525" y="6605"/>
                </a:lnTo>
                <a:lnTo>
                  <a:pt x="10309" y="7747"/>
                </a:lnTo>
                <a:lnTo>
                  <a:pt x="1297" y="7747"/>
                </a:lnTo>
                <a:lnTo>
                  <a:pt x="1050" y="6605"/>
                </a:lnTo>
                <a:lnTo>
                  <a:pt x="8241" y="6605"/>
                </a:lnTo>
                <a:cubicBezTo>
                  <a:pt x="8519" y="6605"/>
                  <a:pt x="8519" y="6204"/>
                  <a:pt x="8241" y="6204"/>
                </a:cubicBezTo>
                <a:lnTo>
                  <a:pt x="988" y="6204"/>
                </a:lnTo>
                <a:lnTo>
                  <a:pt x="742" y="5062"/>
                </a:lnTo>
                <a:close/>
                <a:moveTo>
                  <a:pt x="10216" y="8179"/>
                </a:moveTo>
                <a:lnTo>
                  <a:pt x="10000" y="9352"/>
                </a:lnTo>
                <a:lnTo>
                  <a:pt x="2099" y="9352"/>
                </a:lnTo>
                <a:cubicBezTo>
                  <a:pt x="1822" y="9352"/>
                  <a:pt x="1575" y="9166"/>
                  <a:pt x="1544" y="8889"/>
                </a:cubicBezTo>
                <a:lnTo>
                  <a:pt x="1390" y="8179"/>
                </a:lnTo>
                <a:close/>
                <a:moveTo>
                  <a:pt x="8111" y="12228"/>
                </a:moveTo>
                <a:cubicBezTo>
                  <a:pt x="8588" y="12228"/>
                  <a:pt x="9043" y="12602"/>
                  <a:pt x="9043" y="13148"/>
                </a:cubicBezTo>
                <a:cubicBezTo>
                  <a:pt x="9043" y="13672"/>
                  <a:pt x="8642" y="14073"/>
                  <a:pt x="8118" y="14073"/>
                </a:cubicBezTo>
                <a:cubicBezTo>
                  <a:pt x="7315" y="14073"/>
                  <a:pt x="6883" y="13086"/>
                  <a:pt x="7469" y="12499"/>
                </a:cubicBezTo>
                <a:cubicBezTo>
                  <a:pt x="7657" y="12311"/>
                  <a:pt x="7887" y="12228"/>
                  <a:pt x="8111" y="12228"/>
                </a:cubicBezTo>
                <a:close/>
                <a:moveTo>
                  <a:pt x="14352" y="0"/>
                </a:moveTo>
                <a:lnTo>
                  <a:pt x="14352" y="31"/>
                </a:lnTo>
                <a:lnTo>
                  <a:pt x="13549" y="31"/>
                </a:lnTo>
                <a:cubicBezTo>
                  <a:pt x="13529" y="31"/>
                  <a:pt x="13509" y="30"/>
                  <a:pt x="13488" y="30"/>
                </a:cubicBezTo>
                <a:cubicBezTo>
                  <a:pt x="12466" y="30"/>
                  <a:pt x="11601" y="792"/>
                  <a:pt x="11420" y="1790"/>
                </a:cubicBezTo>
                <a:lnTo>
                  <a:pt x="11204" y="2994"/>
                </a:lnTo>
                <a:lnTo>
                  <a:pt x="3149" y="2994"/>
                </a:lnTo>
                <a:cubicBezTo>
                  <a:pt x="2871" y="2994"/>
                  <a:pt x="2871" y="3426"/>
                  <a:pt x="3149" y="3426"/>
                </a:cubicBezTo>
                <a:lnTo>
                  <a:pt x="11111" y="3426"/>
                </a:lnTo>
                <a:lnTo>
                  <a:pt x="10864" y="4630"/>
                </a:lnTo>
                <a:lnTo>
                  <a:pt x="649" y="4630"/>
                </a:lnTo>
                <a:lnTo>
                  <a:pt x="556" y="4105"/>
                </a:lnTo>
                <a:cubicBezTo>
                  <a:pt x="526" y="3920"/>
                  <a:pt x="556" y="3766"/>
                  <a:pt x="680" y="3611"/>
                </a:cubicBezTo>
                <a:cubicBezTo>
                  <a:pt x="760" y="3504"/>
                  <a:pt x="887" y="3420"/>
                  <a:pt x="1041" y="3420"/>
                </a:cubicBezTo>
                <a:cubicBezTo>
                  <a:pt x="1064" y="3420"/>
                  <a:pt x="1088" y="3422"/>
                  <a:pt x="1112" y="3426"/>
                </a:cubicBezTo>
                <a:lnTo>
                  <a:pt x="2007" y="3426"/>
                </a:lnTo>
                <a:cubicBezTo>
                  <a:pt x="2285" y="3395"/>
                  <a:pt x="2285" y="2994"/>
                  <a:pt x="2007" y="2994"/>
                </a:cubicBezTo>
                <a:lnTo>
                  <a:pt x="1112" y="2994"/>
                </a:lnTo>
                <a:cubicBezTo>
                  <a:pt x="495" y="2994"/>
                  <a:pt x="1" y="3550"/>
                  <a:pt x="124" y="4198"/>
                </a:cubicBezTo>
                <a:lnTo>
                  <a:pt x="1112" y="8981"/>
                </a:lnTo>
                <a:cubicBezTo>
                  <a:pt x="1204" y="9444"/>
                  <a:pt x="1637" y="9784"/>
                  <a:pt x="2099" y="9784"/>
                </a:cubicBezTo>
                <a:lnTo>
                  <a:pt x="9938" y="9784"/>
                </a:lnTo>
                <a:lnTo>
                  <a:pt x="9815" y="10401"/>
                </a:lnTo>
                <a:cubicBezTo>
                  <a:pt x="9661" y="11234"/>
                  <a:pt x="8951" y="11820"/>
                  <a:pt x="8118" y="11820"/>
                </a:cubicBezTo>
                <a:lnTo>
                  <a:pt x="2099" y="11820"/>
                </a:lnTo>
                <a:cubicBezTo>
                  <a:pt x="1822" y="11820"/>
                  <a:pt x="1822" y="12222"/>
                  <a:pt x="2099" y="12222"/>
                </a:cubicBezTo>
                <a:lnTo>
                  <a:pt x="2346" y="12222"/>
                </a:lnTo>
                <a:cubicBezTo>
                  <a:pt x="1432" y="13209"/>
                  <a:pt x="2300" y="14515"/>
                  <a:pt x="3327" y="14515"/>
                </a:cubicBezTo>
                <a:cubicBezTo>
                  <a:pt x="3617" y="14515"/>
                  <a:pt x="3920" y="14411"/>
                  <a:pt x="4198" y="14166"/>
                </a:cubicBezTo>
                <a:cubicBezTo>
                  <a:pt x="4367" y="14021"/>
                  <a:pt x="4234" y="13800"/>
                  <a:pt x="4064" y="13800"/>
                </a:cubicBezTo>
                <a:cubicBezTo>
                  <a:pt x="4017" y="13800"/>
                  <a:pt x="3967" y="13817"/>
                  <a:pt x="3920" y="13857"/>
                </a:cubicBezTo>
                <a:cubicBezTo>
                  <a:pt x="3738" y="14009"/>
                  <a:pt x="3536" y="14075"/>
                  <a:pt x="3340" y="14075"/>
                </a:cubicBezTo>
                <a:cubicBezTo>
                  <a:pt x="2738" y="14075"/>
                  <a:pt x="2198" y="13452"/>
                  <a:pt x="2501" y="12777"/>
                </a:cubicBezTo>
                <a:cubicBezTo>
                  <a:pt x="2667" y="12405"/>
                  <a:pt x="2994" y="12236"/>
                  <a:pt x="3319" y="12236"/>
                </a:cubicBezTo>
                <a:cubicBezTo>
                  <a:pt x="3776" y="12236"/>
                  <a:pt x="4229" y="12570"/>
                  <a:pt x="4229" y="13148"/>
                </a:cubicBezTo>
                <a:cubicBezTo>
                  <a:pt x="4229" y="13286"/>
                  <a:pt x="4337" y="13356"/>
                  <a:pt x="4445" y="13356"/>
                </a:cubicBezTo>
                <a:cubicBezTo>
                  <a:pt x="4553" y="13356"/>
                  <a:pt x="4661" y="13286"/>
                  <a:pt x="4661" y="13148"/>
                </a:cubicBezTo>
                <a:cubicBezTo>
                  <a:pt x="4661" y="12808"/>
                  <a:pt x="4538" y="12499"/>
                  <a:pt x="4291" y="12222"/>
                </a:cubicBezTo>
                <a:lnTo>
                  <a:pt x="7161" y="12222"/>
                </a:lnTo>
                <a:cubicBezTo>
                  <a:pt x="6914" y="12469"/>
                  <a:pt x="6760" y="12808"/>
                  <a:pt x="6760" y="13148"/>
                </a:cubicBezTo>
                <a:cubicBezTo>
                  <a:pt x="6760" y="13937"/>
                  <a:pt x="7389" y="14503"/>
                  <a:pt x="8089" y="14503"/>
                </a:cubicBezTo>
                <a:cubicBezTo>
                  <a:pt x="8293" y="14503"/>
                  <a:pt x="8502" y="14455"/>
                  <a:pt x="8704" y="14351"/>
                </a:cubicBezTo>
                <a:cubicBezTo>
                  <a:pt x="9599" y="13919"/>
                  <a:pt x="9722" y="12685"/>
                  <a:pt x="8920" y="12067"/>
                </a:cubicBezTo>
                <a:cubicBezTo>
                  <a:pt x="9599" y="11790"/>
                  <a:pt x="10062" y="11203"/>
                  <a:pt x="10216" y="10463"/>
                </a:cubicBezTo>
                <a:lnTo>
                  <a:pt x="11821" y="1852"/>
                </a:lnTo>
                <a:cubicBezTo>
                  <a:pt x="11975" y="1050"/>
                  <a:pt x="12685" y="432"/>
                  <a:pt x="13518" y="432"/>
                </a:cubicBezTo>
                <a:lnTo>
                  <a:pt x="14352" y="432"/>
                </a:lnTo>
                <a:cubicBezTo>
                  <a:pt x="14629" y="432"/>
                  <a:pt x="14629" y="0"/>
                  <a:pt x="1435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90" name="Shape 790"/>
        <p:cNvGrpSpPr/>
        <p:nvPr/>
      </p:nvGrpSpPr>
      <p:grpSpPr>
        <a:xfrm>
          <a:off x="0" y="0"/>
          <a:ext cx="0" cy="0"/>
          <a:chOff x="0" y="0"/>
          <a:chExt cx="0" cy="0"/>
        </a:xfrm>
      </p:grpSpPr>
      <p:sp>
        <p:nvSpPr>
          <p:cNvPr id="791" name="Google Shape;791;p105"/>
          <p:cNvSpPr txBox="1"/>
          <p:nvPr>
            <p:ph idx="1" type="subTitle"/>
          </p:nvPr>
        </p:nvSpPr>
        <p:spPr>
          <a:xfrm>
            <a:off x="675650" y="2203950"/>
            <a:ext cx="2286600" cy="16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t>1-  Manual Registration of Products and Automated web Scraping.</a:t>
            </a:r>
            <a:endParaRPr sz="1900"/>
          </a:p>
        </p:txBody>
      </p:sp>
      <p:sp>
        <p:nvSpPr>
          <p:cNvPr id="792" name="Google Shape;792;p105"/>
          <p:cNvSpPr txBox="1"/>
          <p:nvPr>
            <p:ph idx="2" type="subTitle"/>
          </p:nvPr>
        </p:nvSpPr>
        <p:spPr>
          <a:xfrm>
            <a:off x="3439675" y="2204050"/>
            <a:ext cx="2286600" cy="16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t>2-  Train data in ML model using collaborative filtering algorithm.</a:t>
            </a:r>
            <a:endParaRPr sz="1900"/>
          </a:p>
        </p:txBody>
      </p:sp>
      <p:sp>
        <p:nvSpPr>
          <p:cNvPr id="793" name="Google Shape;793;p105"/>
          <p:cNvSpPr txBox="1"/>
          <p:nvPr>
            <p:ph idx="3" type="subTitle"/>
          </p:nvPr>
        </p:nvSpPr>
        <p:spPr>
          <a:xfrm>
            <a:off x="6203700" y="2204050"/>
            <a:ext cx="2286600" cy="16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t>3-  Website module working for the users.</a:t>
            </a:r>
            <a:endParaRPr sz="1900"/>
          </a:p>
        </p:txBody>
      </p:sp>
      <p:sp>
        <p:nvSpPr>
          <p:cNvPr id="794" name="Google Shape;794;p105"/>
          <p:cNvSpPr txBox="1"/>
          <p:nvPr>
            <p:ph idx="6" type="title"/>
          </p:nvPr>
        </p:nvSpPr>
        <p:spPr>
          <a:xfrm>
            <a:off x="1974300" y="4545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2.	Scope of the project</a:t>
            </a:r>
            <a:endParaRPr/>
          </a:p>
        </p:txBody>
      </p:sp>
      <p:cxnSp>
        <p:nvCxnSpPr>
          <p:cNvPr id="795" name="Google Shape;795;p105"/>
          <p:cNvCxnSpPr/>
          <p:nvPr/>
        </p:nvCxnSpPr>
        <p:spPr>
          <a:xfrm>
            <a:off x="4248450" y="1263460"/>
            <a:ext cx="647100" cy="0"/>
          </a:xfrm>
          <a:prstGeom prst="straightConnector1">
            <a:avLst/>
          </a:prstGeom>
          <a:noFill/>
          <a:ln cap="flat" cmpd="sng" w="19050">
            <a:solidFill>
              <a:schemeClr val="dk1"/>
            </a:solidFill>
            <a:prstDash val="solid"/>
            <a:round/>
            <a:headEnd len="sm" w="sm" type="none"/>
            <a:tailEnd len="sm" w="sm" type="none"/>
          </a:ln>
        </p:spPr>
      </p:cxnSp>
      <p:sp>
        <p:nvSpPr>
          <p:cNvPr id="796" name="Google Shape;796;p105"/>
          <p:cNvSpPr txBox="1"/>
          <p:nvPr/>
        </p:nvSpPr>
        <p:spPr>
          <a:xfrm>
            <a:off x="2999700" y="1301075"/>
            <a:ext cx="3144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000000"/>
                </a:solidFill>
                <a:latin typeface="Didact Gothic"/>
                <a:ea typeface="Didact Gothic"/>
                <a:cs typeface="Didact Gothic"/>
                <a:sym typeface="Didact Gothic"/>
              </a:rPr>
              <a:t>Three Components</a:t>
            </a:r>
            <a:endParaRPr b="0" i="0" sz="26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0" name="Shape 800"/>
        <p:cNvGrpSpPr/>
        <p:nvPr/>
      </p:nvGrpSpPr>
      <p:grpSpPr>
        <a:xfrm>
          <a:off x="0" y="0"/>
          <a:ext cx="0" cy="0"/>
          <a:chOff x="0" y="0"/>
          <a:chExt cx="0" cy="0"/>
        </a:xfrm>
      </p:grpSpPr>
      <p:sp>
        <p:nvSpPr>
          <p:cNvPr id="801" name="Google Shape;801;p106"/>
          <p:cNvSpPr txBox="1"/>
          <p:nvPr>
            <p:ph type="ctrTitle"/>
          </p:nvPr>
        </p:nvSpPr>
        <p:spPr>
          <a:xfrm>
            <a:off x="1577875" y="112625"/>
            <a:ext cx="6294900" cy="58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a:t>2.	Scope of the project(cont)</a:t>
            </a:r>
            <a:endParaRPr/>
          </a:p>
        </p:txBody>
      </p:sp>
      <p:cxnSp>
        <p:nvCxnSpPr>
          <p:cNvPr id="802" name="Google Shape;802;p106"/>
          <p:cNvCxnSpPr/>
          <p:nvPr/>
        </p:nvCxnSpPr>
        <p:spPr>
          <a:xfrm>
            <a:off x="4248450" y="794635"/>
            <a:ext cx="647100" cy="0"/>
          </a:xfrm>
          <a:prstGeom prst="straightConnector1">
            <a:avLst/>
          </a:prstGeom>
          <a:noFill/>
          <a:ln cap="flat" cmpd="sng" w="19050">
            <a:solidFill>
              <a:schemeClr val="dk1"/>
            </a:solidFill>
            <a:prstDash val="solid"/>
            <a:round/>
            <a:headEnd len="sm" w="sm" type="none"/>
            <a:tailEnd len="sm" w="sm" type="none"/>
          </a:ln>
        </p:spPr>
      </p:cxnSp>
      <p:sp>
        <p:nvSpPr>
          <p:cNvPr id="803" name="Google Shape;803;p106"/>
          <p:cNvSpPr txBox="1"/>
          <p:nvPr/>
        </p:nvSpPr>
        <p:spPr>
          <a:xfrm>
            <a:off x="3005950" y="1123510"/>
            <a:ext cx="4109100" cy="148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Didact Gothic"/>
                <a:ea typeface="Didact Gothic"/>
                <a:cs typeface="Didact Gothic"/>
                <a:sym typeface="Didact Gothic"/>
              </a:rPr>
              <a:t>Not Part of the Project</a:t>
            </a:r>
            <a:endParaRPr b="1" i="0" sz="1800" u="none" cap="none" strike="noStrike">
              <a:solidFill>
                <a:srgbClr val="000000"/>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a:p>
            <a:pPr indent="-317500" lvl="0" marL="457200" marR="0" rtl="0" algn="l">
              <a:lnSpc>
                <a:spcPct val="100000"/>
              </a:lnSpc>
              <a:spcBef>
                <a:spcPts val="0"/>
              </a:spcBef>
              <a:spcAft>
                <a:spcPts val="0"/>
              </a:spcAft>
              <a:buClr>
                <a:srgbClr val="000000"/>
              </a:buClr>
              <a:buSzPts val="1400"/>
              <a:buFont typeface="Didact Gothic"/>
              <a:buChar char="●"/>
            </a:pPr>
            <a:r>
              <a:rPr b="0" i="0" lang="en" sz="1400" u="none" cap="none" strike="noStrike">
                <a:solidFill>
                  <a:srgbClr val="000000"/>
                </a:solidFill>
                <a:latin typeface="Didact Gothic"/>
                <a:ea typeface="Didact Gothic"/>
                <a:cs typeface="Didact Gothic"/>
                <a:sym typeface="Didact Gothic"/>
              </a:rPr>
              <a:t>Cart Function</a:t>
            </a:r>
            <a:endParaRPr b="0" i="0" sz="1400" u="none" cap="none" strike="noStrike">
              <a:solidFill>
                <a:srgbClr val="000000"/>
              </a:solidFill>
              <a:latin typeface="Didact Gothic"/>
              <a:ea typeface="Didact Gothic"/>
              <a:cs typeface="Didact Gothic"/>
              <a:sym typeface="Didact Gothic"/>
            </a:endParaRPr>
          </a:p>
          <a:p>
            <a:pPr indent="-317500" lvl="0" marL="457200" marR="0" rtl="0" algn="l">
              <a:lnSpc>
                <a:spcPct val="100000"/>
              </a:lnSpc>
              <a:spcBef>
                <a:spcPts val="0"/>
              </a:spcBef>
              <a:spcAft>
                <a:spcPts val="0"/>
              </a:spcAft>
              <a:buClr>
                <a:srgbClr val="000000"/>
              </a:buClr>
              <a:buSzPts val="1400"/>
              <a:buFont typeface="Didact Gothic"/>
              <a:buChar char="●"/>
            </a:pPr>
            <a:r>
              <a:rPr b="0" i="0" lang="en" sz="1400" u="none" cap="none" strike="noStrike">
                <a:solidFill>
                  <a:srgbClr val="000000"/>
                </a:solidFill>
                <a:latin typeface="Didact Gothic"/>
                <a:ea typeface="Didact Gothic"/>
                <a:cs typeface="Didact Gothic"/>
                <a:sym typeface="Didact Gothic"/>
              </a:rPr>
              <a:t>Payment System</a:t>
            </a:r>
            <a:endParaRPr b="0" i="0" sz="14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7" name="Shape 807"/>
        <p:cNvGrpSpPr/>
        <p:nvPr/>
      </p:nvGrpSpPr>
      <p:grpSpPr>
        <a:xfrm>
          <a:off x="0" y="0"/>
          <a:ext cx="0" cy="0"/>
          <a:chOff x="0" y="0"/>
          <a:chExt cx="0" cy="0"/>
        </a:xfrm>
      </p:grpSpPr>
      <p:sp>
        <p:nvSpPr>
          <p:cNvPr id="808" name="Google Shape;808;p107"/>
          <p:cNvSpPr txBox="1"/>
          <p:nvPr>
            <p:ph type="ctrTitle"/>
          </p:nvPr>
        </p:nvSpPr>
        <p:spPr>
          <a:xfrm>
            <a:off x="1577875" y="112625"/>
            <a:ext cx="6294900" cy="58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a:t>2.	Intended audience</a:t>
            </a:r>
            <a:endParaRPr/>
          </a:p>
        </p:txBody>
      </p:sp>
      <p:cxnSp>
        <p:nvCxnSpPr>
          <p:cNvPr id="809" name="Google Shape;809;p107"/>
          <p:cNvCxnSpPr/>
          <p:nvPr/>
        </p:nvCxnSpPr>
        <p:spPr>
          <a:xfrm>
            <a:off x="4248450" y="794635"/>
            <a:ext cx="647100" cy="0"/>
          </a:xfrm>
          <a:prstGeom prst="straightConnector1">
            <a:avLst/>
          </a:prstGeom>
          <a:noFill/>
          <a:ln cap="flat" cmpd="sng" w="19050">
            <a:solidFill>
              <a:schemeClr val="dk1"/>
            </a:solidFill>
            <a:prstDash val="solid"/>
            <a:round/>
            <a:headEnd len="sm" w="sm" type="none"/>
            <a:tailEnd len="sm" w="sm" type="none"/>
          </a:ln>
        </p:spPr>
      </p:cxnSp>
      <p:sp>
        <p:nvSpPr>
          <p:cNvPr id="810" name="Google Shape;810;p107"/>
          <p:cNvSpPr txBox="1"/>
          <p:nvPr/>
        </p:nvSpPr>
        <p:spPr>
          <a:xfrm>
            <a:off x="3005950" y="1123500"/>
            <a:ext cx="3678900" cy="164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Didact Gothic"/>
              <a:ea typeface="Didact Gothic"/>
              <a:cs typeface="Didact Gothic"/>
              <a:sym typeface="Didact Gothic"/>
            </a:endParaRPr>
          </a:p>
          <a:p>
            <a:pPr indent="-317500" lvl="0" marL="457200" marR="0" rtl="0" algn="l">
              <a:lnSpc>
                <a:spcPct val="100000"/>
              </a:lnSpc>
              <a:spcBef>
                <a:spcPts val="0"/>
              </a:spcBef>
              <a:spcAft>
                <a:spcPts val="0"/>
              </a:spcAft>
              <a:buClr>
                <a:srgbClr val="000000"/>
              </a:buClr>
              <a:buSzPts val="1400"/>
              <a:buFont typeface="Didact Gothic"/>
              <a:buChar char="●"/>
            </a:pPr>
            <a:r>
              <a:rPr b="0" i="0" lang="en" sz="1400" u="none" cap="none" strike="noStrike">
                <a:solidFill>
                  <a:srgbClr val="000000"/>
                </a:solidFill>
                <a:latin typeface="Didact Gothic"/>
                <a:ea typeface="Didact Gothic"/>
                <a:cs typeface="Didact Gothic"/>
                <a:sym typeface="Didact Gothic"/>
              </a:rPr>
              <a:t>Clothing brand owners </a:t>
            </a:r>
            <a:endParaRPr b="0" i="0" sz="1400" u="none" cap="none" strike="noStrike">
              <a:solidFill>
                <a:srgbClr val="000000"/>
              </a:solidFill>
              <a:latin typeface="Didact Gothic"/>
              <a:ea typeface="Didact Gothic"/>
              <a:cs typeface="Didact Gothic"/>
              <a:sym typeface="Didact Gothic"/>
            </a:endParaRPr>
          </a:p>
          <a:p>
            <a:pPr indent="-317500" lvl="0" marL="457200" marR="0" rtl="0" algn="l">
              <a:lnSpc>
                <a:spcPct val="100000"/>
              </a:lnSpc>
              <a:spcBef>
                <a:spcPts val="0"/>
              </a:spcBef>
              <a:spcAft>
                <a:spcPts val="0"/>
              </a:spcAft>
              <a:buClr>
                <a:srgbClr val="000000"/>
              </a:buClr>
              <a:buSzPts val="1400"/>
              <a:buFont typeface="Didact Gothic"/>
              <a:buChar char="●"/>
            </a:pPr>
            <a:r>
              <a:rPr b="0" i="0" lang="en" sz="1400" u="none" cap="none" strike="noStrike">
                <a:solidFill>
                  <a:srgbClr val="000000"/>
                </a:solidFill>
                <a:latin typeface="Didact Gothic"/>
                <a:ea typeface="Didact Gothic"/>
                <a:cs typeface="Didact Gothic"/>
                <a:sym typeface="Didact Gothic"/>
              </a:rPr>
              <a:t>Online shoppers</a:t>
            </a:r>
            <a:endParaRPr b="0" i="0" sz="1400" u="none" cap="none" strike="noStrike">
              <a:solidFill>
                <a:srgbClr val="000000"/>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Didact Gothic"/>
                <a:ea typeface="Didact Gothic"/>
                <a:cs typeface="Didact Gothic"/>
                <a:sym typeface="Didact Gothic"/>
              </a:rPr>
              <a:t>-&gt; The aim is to facilitate both shoppers and brands to get the experience of a shopping mall online. </a:t>
            </a:r>
            <a:endParaRPr b="0" i="0" sz="17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08"/>
          <p:cNvSpPr txBox="1"/>
          <p:nvPr>
            <p:ph idx="1" type="subTitle"/>
          </p:nvPr>
        </p:nvSpPr>
        <p:spPr>
          <a:xfrm>
            <a:off x="2667825" y="1296678"/>
            <a:ext cx="3554362" cy="472180"/>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lt1"/>
              </a:buClr>
              <a:buSzPts val="1400"/>
              <a:buFont typeface="Didact Gothic"/>
              <a:buNone/>
            </a:pPr>
            <a:r>
              <a:rPr b="1" lang="en" sz="1800">
                <a:solidFill>
                  <a:srgbClr val="171717"/>
                </a:solidFill>
                <a:latin typeface="Julius Sans One"/>
                <a:ea typeface="Julius Sans One"/>
                <a:cs typeface="Julius Sans One"/>
                <a:sym typeface="Julius Sans One"/>
              </a:rPr>
              <a:t>SYSTEM USERS</a:t>
            </a:r>
            <a:endParaRPr b="1" sz="1800">
              <a:solidFill>
                <a:srgbClr val="171717"/>
              </a:solidFill>
              <a:latin typeface="Julius Sans One"/>
              <a:ea typeface="Julius Sans One"/>
              <a:cs typeface="Julius Sans One"/>
              <a:sym typeface="Julius Sans One"/>
            </a:endParaRPr>
          </a:p>
        </p:txBody>
      </p:sp>
      <p:sp>
        <p:nvSpPr>
          <p:cNvPr id="816" name="Google Shape;816;p108"/>
          <p:cNvSpPr txBox="1"/>
          <p:nvPr>
            <p:ph idx="2" type="subTitle"/>
          </p:nvPr>
        </p:nvSpPr>
        <p:spPr>
          <a:xfrm>
            <a:off x="3375448" y="2191748"/>
            <a:ext cx="2286600" cy="380002"/>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lt1"/>
              </a:buClr>
              <a:buSzPts val="1400"/>
              <a:buFont typeface="Didact Gothic"/>
              <a:buNone/>
            </a:pPr>
            <a:r>
              <a:rPr lang="en" sz="1800"/>
              <a:t>VENDORS/STORES</a:t>
            </a:r>
            <a:endParaRPr sz="1800"/>
          </a:p>
        </p:txBody>
      </p:sp>
      <p:sp>
        <p:nvSpPr>
          <p:cNvPr id="817" name="Google Shape;817;p108"/>
          <p:cNvSpPr txBox="1"/>
          <p:nvPr>
            <p:ph idx="3" type="subTitle"/>
          </p:nvPr>
        </p:nvSpPr>
        <p:spPr>
          <a:xfrm>
            <a:off x="6222187" y="2191748"/>
            <a:ext cx="2286600" cy="415030"/>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lt1"/>
              </a:buClr>
              <a:buSzPts val="1400"/>
              <a:buFont typeface="Didact Gothic"/>
              <a:buNone/>
            </a:pPr>
            <a:r>
              <a:rPr lang="en" sz="1800"/>
              <a:t>ADMINISTRATORS</a:t>
            </a:r>
            <a:endParaRPr/>
          </a:p>
        </p:txBody>
      </p:sp>
      <p:sp>
        <p:nvSpPr>
          <p:cNvPr id="818" name="Google Shape;818;p108"/>
          <p:cNvSpPr txBox="1"/>
          <p:nvPr>
            <p:ph idx="6" type="title"/>
          </p:nvPr>
        </p:nvSpPr>
        <p:spPr>
          <a:xfrm>
            <a:off x="1720312" y="530725"/>
            <a:ext cx="5449388"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700"/>
              <a:buNone/>
            </a:pPr>
            <a:r>
              <a:rPr lang="en" sz="2700"/>
              <a:t>3. Overview of the System</a:t>
            </a:r>
            <a:endParaRPr sz="2700"/>
          </a:p>
        </p:txBody>
      </p:sp>
      <p:sp>
        <p:nvSpPr>
          <p:cNvPr id="819" name="Google Shape;819;p108"/>
          <p:cNvSpPr txBox="1"/>
          <p:nvPr/>
        </p:nvSpPr>
        <p:spPr>
          <a:xfrm>
            <a:off x="1056014" y="2202418"/>
            <a:ext cx="165442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Didact Gothic"/>
                <a:ea typeface="Didact Gothic"/>
                <a:cs typeface="Didact Gothic"/>
                <a:sym typeface="Didact Gothic"/>
              </a:rPr>
              <a:t>CUSTOMERS</a:t>
            </a:r>
            <a:endParaRPr b="0" i="0" sz="1400" u="none" cap="none" strike="noStrike">
              <a:solidFill>
                <a:schemeClr val="lt1"/>
              </a:solidFill>
              <a:latin typeface="Didact Gothic"/>
              <a:ea typeface="Didact Gothic"/>
              <a:cs typeface="Didact Gothic"/>
              <a:sym typeface="Didact Gothic"/>
            </a:endParaRPr>
          </a:p>
        </p:txBody>
      </p:sp>
      <p:cxnSp>
        <p:nvCxnSpPr>
          <p:cNvPr id="820" name="Google Shape;820;p108"/>
          <p:cNvCxnSpPr/>
          <p:nvPr/>
        </p:nvCxnSpPr>
        <p:spPr>
          <a:xfrm>
            <a:off x="4195198" y="1194853"/>
            <a:ext cx="647100" cy="0"/>
          </a:xfrm>
          <a:prstGeom prst="straightConnector1">
            <a:avLst/>
          </a:prstGeom>
          <a:noFill/>
          <a:ln cap="flat" cmpd="sng" w="19050">
            <a:solidFill>
              <a:schemeClr val="dk1"/>
            </a:solidFill>
            <a:prstDash val="solid"/>
            <a:round/>
            <a:headEnd len="sm" w="sm" type="none"/>
            <a:tailEnd len="sm" w="sm" type="none"/>
          </a:ln>
        </p:spPr>
      </p:cxnSp>
      <p:pic>
        <p:nvPicPr>
          <p:cNvPr id="821" name="Google Shape;821;p108"/>
          <p:cNvPicPr preferRelativeResize="0"/>
          <p:nvPr/>
        </p:nvPicPr>
        <p:blipFill rotWithShape="1">
          <a:blip r:embed="rId3">
            <a:alphaModFix/>
          </a:blip>
          <a:srcRect b="0" l="0" r="0" t="0"/>
          <a:stretch/>
        </p:blipFill>
        <p:spPr>
          <a:xfrm>
            <a:off x="1251799" y="2662364"/>
            <a:ext cx="1212391" cy="1212391"/>
          </a:xfrm>
          <a:prstGeom prst="rect">
            <a:avLst/>
          </a:prstGeom>
          <a:noFill/>
          <a:ln>
            <a:noFill/>
          </a:ln>
        </p:spPr>
      </p:pic>
      <p:pic>
        <p:nvPicPr>
          <p:cNvPr id="822" name="Google Shape;822;p108"/>
          <p:cNvPicPr preferRelativeResize="0"/>
          <p:nvPr/>
        </p:nvPicPr>
        <p:blipFill rotWithShape="1">
          <a:blip r:embed="rId4">
            <a:alphaModFix/>
          </a:blip>
          <a:srcRect b="0" l="0" r="0" t="0"/>
          <a:stretch/>
        </p:blipFill>
        <p:spPr>
          <a:xfrm>
            <a:off x="4006147" y="2702706"/>
            <a:ext cx="1131706" cy="1131706"/>
          </a:xfrm>
          <a:prstGeom prst="rect">
            <a:avLst/>
          </a:prstGeom>
          <a:noFill/>
          <a:ln>
            <a:noFill/>
          </a:ln>
        </p:spPr>
      </p:pic>
      <p:pic>
        <p:nvPicPr>
          <p:cNvPr id="823" name="Google Shape;823;p108"/>
          <p:cNvPicPr preferRelativeResize="0"/>
          <p:nvPr/>
        </p:nvPicPr>
        <p:blipFill rotWithShape="1">
          <a:blip r:embed="rId5">
            <a:alphaModFix/>
          </a:blip>
          <a:srcRect b="0" l="0" r="0" t="0"/>
          <a:stretch/>
        </p:blipFill>
        <p:spPr>
          <a:xfrm>
            <a:off x="6709907" y="2612979"/>
            <a:ext cx="1311159" cy="13111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09"/>
          <p:cNvSpPr txBox="1"/>
          <p:nvPr>
            <p:ph type="ctrTitle"/>
          </p:nvPr>
        </p:nvSpPr>
        <p:spPr>
          <a:xfrm>
            <a:off x="417782" y="227981"/>
            <a:ext cx="4940710" cy="816446"/>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700"/>
              <a:buNone/>
            </a:pPr>
            <a:r>
              <a:rPr lang="en" sz="2000">
                <a:solidFill>
                  <a:schemeClr val="dk1"/>
                </a:solidFill>
              </a:rPr>
              <a:t>3. Overview of the System (cont.)</a:t>
            </a:r>
            <a:endParaRPr sz="2000">
              <a:solidFill>
                <a:schemeClr val="dk1"/>
              </a:solidFill>
            </a:endParaRPr>
          </a:p>
        </p:txBody>
      </p:sp>
      <p:sp>
        <p:nvSpPr>
          <p:cNvPr id="829" name="Google Shape;829;p109"/>
          <p:cNvSpPr txBox="1"/>
          <p:nvPr>
            <p:ph idx="1" type="subTitle"/>
          </p:nvPr>
        </p:nvSpPr>
        <p:spPr>
          <a:xfrm>
            <a:off x="1393720" y="1044427"/>
            <a:ext cx="1873045" cy="140868"/>
          </a:xfrm>
          <a:prstGeom prst="rect">
            <a:avLst/>
          </a:prstGeom>
          <a:noFill/>
          <a:ln>
            <a:noFill/>
          </a:ln>
        </p:spPr>
        <p:txBody>
          <a:bodyPr anchorCtr="0" anchor="t" bIns="91425" lIns="91425" spcFirstLastPara="1" rIns="91425" wrap="square" tIns="91425">
            <a:noAutofit/>
          </a:bodyPr>
          <a:lstStyle/>
          <a:p>
            <a:pPr indent="-317500" lvl="0" marL="457200" rtl="0" algn="r">
              <a:lnSpc>
                <a:spcPct val="100000"/>
              </a:lnSpc>
              <a:spcBef>
                <a:spcPts val="0"/>
              </a:spcBef>
              <a:spcAft>
                <a:spcPts val="0"/>
              </a:spcAft>
              <a:buClr>
                <a:schemeClr val="lt1"/>
              </a:buClr>
              <a:buSzPts val="2800"/>
              <a:buFont typeface="Questrial"/>
              <a:buNone/>
            </a:pPr>
            <a:r>
              <a:rPr b="1" lang="en" sz="1600">
                <a:solidFill>
                  <a:schemeClr val="dk1"/>
                </a:solidFill>
                <a:latin typeface="Julius Sans One"/>
                <a:ea typeface="Julius Sans One"/>
                <a:cs typeface="Julius Sans One"/>
                <a:sym typeface="Julius Sans One"/>
              </a:rPr>
              <a:t>Customers</a:t>
            </a:r>
            <a:endParaRPr b="1" sz="1800">
              <a:solidFill>
                <a:schemeClr val="dk1"/>
              </a:solidFill>
              <a:latin typeface="Julius Sans One"/>
              <a:ea typeface="Julius Sans One"/>
              <a:cs typeface="Julius Sans One"/>
              <a:sym typeface="Julius Sans One"/>
            </a:endParaRPr>
          </a:p>
        </p:txBody>
      </p:sp>
      <p:cxnSp>
        <p:nvCxnSpPr>
          <p:cNvPr id="830" name="Google Shape;830;p109"/>
          <p:cNvCxnSpPr/>
          <p:nvPr/>
        </p:nvCxnSpPr>
        <p:spPr>
          <a:xfrm>
            <a:off x="2241037" y="966253"/>
            <a:ext cx="647100" cy="0"/>
          </a:xfrm>
          <a:prstGeom prst="straightConnector1">
            <a:avLst/>
          </a:prstGeom>
          <a:noFill/>
          <a:ln cap="flat" cmpd="sng" w="19050">
            <a:solidFill>
              <a:schemeClr val="dk1"/>
            </a:solidFill>
            <a:prstDash val="solid"/>
            <a:round/>
            <a:headEnd len="sm" w="sm" type="none"/>
            <a:tailEnd len="sm" w="sm" type="none"/>
          </a:ln>
        </p:spPr>
      </p:cxnSp>
      <p:pic>
        <p:nvPicPr>
          <p:cNvPr id="831" name="Google Shape;831;p109"/>
          <p:cNvPicPr preferRelativeResize="0"/>
          <p:nvPr/>
        </p:nvPicPr>
        <p:blipFill rotWithShape="1">
          <a:blip r:embed="rId3">
            <a:alphaModFix/>
          </a:blip>
          <a:srcRect b="0" l="0" r="0" t="0"/>
          <a:stretch/>
        </p:blipFill>
        <p:spPr>
          <a:xfrm>
            <a:off x="3602299" y="1290484"/>
            <a:ext cx="5323494" cy="3625035"/>
          </a:xfrm>
          <a:prstGeom prst="rect">
            <a:avLst/>
          </a:prstGeom>
          <a:noFill/>
          <a:ln>
            <a:noFill/>
          </a:ln>
        </p:spPr>
      </p:pic>
      <p:grpSp>
        <p:nvGrpSpPr>
          <p:cNvPr id="832" name="Google Shape;832;p109"/>
          <p:cNvGrpSpPr/>
          <p:nvPr/>
        </p:nvGrpSpPr>
        <p:grpSpPr>
          <a:xfrm>
            <a:off x="2162692" y="1621926"/>
            <a:ext cx="803790" cy="759630"/>
            <a:chOff x="2443225" y="3063825"/>
            <a:chExt cx="349775" cy="346675"/>
          </a:xfrm>
        </p:grpSpPr>
        <p:sp>
          <p:nvSpPr>
            <p:cNvPr id="833" name="Google Shape;833;p109"/>
            <p:cNvSpPr/>
            <p:nvPr/>
          </p:nvSpPr>
          <p:spPr>
            <a:xfrm>
              <a:off x="2477350" y="3319725"/>
              <a:ext cx="281525" cy="90775"/>
            </a:xfrm>
            <a:custGeom>
              <a:rect b="b" l="l" r="r" t="t"/>
              <a:pathLst>
                <a:path extrusionOk="0" h="3631" w="11261">
                  <a:moveTo>
                    <a:pt x="993" y="1334"/>
                  </a:moveTo>
                  <a:lnTo>
                    <a:pt x="993" y="3226"/>
                  </a:lnTo>
                  <a:lnTo>
                    <a:pt x="466" y="3226"/>
                  </a:lnTo>
                  <a:cubicBezTo>
                    <a:pt x="435" y="3226"/>
                    <a:pt x="435" y="3195"/>
                    <a:pt x="404" y="3164"/>
                  </a:cubicBezTo>
                  <a:lnTo>
                    <a:pt x="404" y="1613"/>
                  </a:lnTo>
                  <a:cubicBezTo>
                    <a:pt x="404" y="1458"/>
                    <a:pt x="528" y="1334"/>
                    <a:pt x="683" y="1334"/>
                  </a:cubicBezTo>
                  <a:close/>
                  <a:moveTo>
                    <a:pt x="9523" y="404"/>
                  </a:moveTo>
                  <a:cubicBezTo>
                    <a:pt x="9710" y="404"/>
                    <a:pt x="9896" y="590"/>
                    <a:pt x="9896" y="776"/>
                  </a:cubicBezTo>
                  <a:lnTo>
                    <a:pt x="9896" y="3226"/>
                  </a:lnTo>
                  <a:lnTo>
                    <a:pt x="5832" y="3226"/>
                  </a:lnTo>
                  <a:lnTo>
                    <a:pt x="5832" y="776"/>
                  </a:lnTo>
                  <a:cubicBezTo>
                    <a:pt x="5832" y="590"/>
                    <a:pt x="5987" y="404"/>
                    <a:pt x="6204" y="404"/>
                  </a:cubicBezTo>
                  <a:close/>
                  <a:moveTo>
                    <a:pt x="10578" y="1334"/>
                  </a:moveTo>
                  <a:cubicBezTo>
                    <a:pt x="10733" y="1334"/>
                    <a:pt x="10857" y="1427"/>
                    <a:pt x="10857" y="1582"/>
                  </a:cubicBezTo>
                  <a:lnTo>
                    <a:pt x="10857" y="3164"/>
                  </a:lnTo>
                  <a:cubicBezTo>
                    <a:pt x="10857" y="3195"/>
                    <a:pt x="10826" y="3226"/>
                    <a:pt x="10795" y="3226"/>
                  </a:cubicBezTo>
                  <a:lnTo>
                    <a:pt x="10268" y="3226"/>
                  </a:lnTo>
                  <a:lnTo>
                    <a:pt x="10268" y="1334"/>
                  </a:lnTo>
                  <a:close/>
                  <a:moveTo>
                    <a:pt x="1769" y="0"/>
                  </a:moveTo>
                  <a:cubicBezTo>
                    <a:pt x="1334" y="0"/>
                    <a:pt x="993" y="342"/>
                    <a:pt x="993" y="776"/>
                  </a:cubicBezTo>
                  <a:lnTo>
                    <a:pt x="993" y="900"/>
                  </a:lnTo>
                  <a:lnTo>
                    <a:pt x="683" y="900"/>
                  </a:lnTo>
                  <a:cubicBezTo>
                    <a:pt x="311" y="900"/>
                    <a:pt x="1" y="1210"/>
                    <a:pt x="1" y="1582"/>
                  </a:cubicBezTo>
                  <a:lnTo>
                    <a:pt x="1" y="3164"/>
                  </a:lnTo>
                  <a:cubicBezTo>
                    <a:pt x="1" y="3412"/>
                    <a:pt x="218" y="3630"/>
                    <a:pt x="466" y="3630"/>
                  </a:cubicBezTo>
                  <a:lnTo>
                    <a:pt x="2885" y="3630"/>
                  </a:lnTo>
                  <a:cubicBezTo>
                    <a:pt x="2892" y="3631"/>
                    <a:pt x="2898" y="3631"/>
                    <a:pt x="2904" y="3631"/>
                  </a:cubicBezTo>
                  <a:cubicBezTo>
                    <a:pt x="3096" y="3631"/>
                    <a:pt x="3096" y="3194"/>
                    <a:pt x="2904" y="3194"/>
                  </a:cubicBezTo>
                  <a:cubicBezTo>
                    <a:pt x="2898" y="3194"/>
                    <a:pt x="2892" y="3194"/>
                    <a:pt x="2885" y="3195"/>
                  </a:cubicBezTo>
                  <a:lnTo>
                    <a:pt x="1396" y="3195"/>
                  </a:lnTo>
                  <a:lnTo>
                    <a:pt x="1396" y="776"/>
                  </a:lnTo>
                  <a:cubicBezTo>
                    <a:pt x="1396" y="590"/>
                    <a:pt x="1551" y="404"/>
                    <a:pt x="1769" y="404"/>
                  </a:cubicBezTo>
                  <a:lnTo>
                    <a:pt x="5057" y="404"/>
                  </a:lnTo>
                  <a:cubicBezTo>
                    <a:pt x="5274" y="404"/>
                    <a:pt x="5429" y="590"/>
                    <a:pt x="5429" y="776"/>
                  </a:cubicBezTo>
                  <a:lnTo>
                    <a:pt x="5429" y="3226"/>
                  </a:lnTo>
                  <a:lnTo>
                    <a:pt x="3723" y="3226"/>
                  </a:lnTo>
                  <a:cubicBezTo>
                    <a:pt x="3708" y="3223"/>
                    <a:pt x="3694" y="3221"/>
                    <a:pt x="3682" y="3221"/>
                  </a:cubicBezTo>
                  <a:cubicBezTo>
                    <a:pt x="3482" y="3221"/>
                    <a:pt x="3489" y="3631"/>
                    <a:pt x="3701" y="3631"/>
                  </a:cubicBezTo>
                  <a:cubicBezTo>
                    <a:pt x="3708" y="3631"/>
                    <a:pt x="3715" y="3631"/>
                    <a:pt x="3723" y="3630"/>
                  </a:cubicBezTo>
                  <a:lnTo>
                    <a:pt x="10795" y="3630"/>
                  </a:lnTo>
                  <a:cubicBezTo>
                    <a:pt x="11043" y="3630"/>
                    <a:pt x="11261" y="3412"/>
                    <a:pt x="11261" y="3164"/>
                  </a:cubicBezTo>
                  <a:lnTo>
                    <a:pt x="11261" y="1582"/>
                  </a:lnTo>
                  <a:cubicBezTo>
                    <a:pt x="11261" y="1210"/>
                    <a:pt x="10950" y="900"/>
                    <a:pt x="10578" y="900"/>
                  </a:cubicBezTo>
                  <a:lnTo>
                    <a:pt x="10578" y="931"/>
                  </a:lnTo>
                  <a:lnTo>
                    <a:pt x="10268" y="931"/>
                  </a:lnTo>
                  <a:lnTo>
                    <a:pt x="10268" y="776"/>
                  </a:lnTo>
                  <a:cubicBezTo>
                    <a:pt x="10268" y="342"/>
                    <a:pt x="9927" y="0"/>
                    <a:pt x="9492" y="0"/>
                  </a:cubicBezTo>
                  <a:lnTo>
                    <a:pt x="6173" y="0"/>
                  </a:lnTo>
                  <a:cubicBezTo>
                    <a:pt x="5987" y="0"/>
                    <a:pt x="5770" y="93"/>
                    <a:pt x="5615" y="249"/>
                  </a:cubicBezTo>
                  <a:cubicBezTo>
                    <a:pt x="5491" y="93"/>
                    <a:pt x="5274" y="0"/>
                    <a:pt x="505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09"/>
            <p:cNvSpPr/>
            <p:nvPr/>
          </p:nvSpPr>
          <p:spPr>
            <a:xfrm>
              <a:off x="2443225" y="3063825"/>
              <a:ext cx="349775" cy="225725"/>
            </a:xfrm>
            <a:custGeom>
              <a:rect b="b" l="l" r="r" t="t"/>
              <a:pathLst>
                <a:path extrusionOk="0" h="9029" w="13991">
                  <a:moveTo>
                    <a:pt x="7059" y="2236"/>
                  </a:moveTo>
                  <a:cubicBezTo>
                    <a:pt x="7896" y="2236"/>
                    <a:pt x="8596" y="2923"/>
                    <a:pt x="8624" y="3784"/>
                  </a:cubicBezTo>
                  <a:cubicBezTo>
                    <a:pt x="8624" y="3971"/>
                    <a:pt x="8593" y="4157"/>
                    <a:pt x="8531" y="4312"/>
                  </a:cubicBezTo>
                  <a:cubicBezTo>
                    <a:pt x="8469" y="3939"/>
                    <a:pt x="8376" y="3567"/>
                    <a:pt x="8221" y="3226"/>
                  </a:cubicBezTo>
                  <a:cubicBezTo>
                    <a:pt x="8190" y="3102"/>
                    <a:pt x="8097" y="3040"/>
                    <a:pt x="8004" y="2978"/>
                  </a:cubicBezTo>
                  <a:cubicBezTo>
                    <a:pt x="7978" y="2953"/>
                    <a:pt x="7933" y="2922"/>
                    <a:pt x="7856" y="2922"/>
                  </a:cubicBezTo>
                  <a:cubicBezTo>
                    <a:pt x="7744" y="2922"/>
                    <a:pt x="7566" y="2987"/>
                    <a:pt x="7290" y="3226"/>
                  </a:cubicBezTo>
                  <a:cubicBezTo>
                    <a:pt x="7228" y="3288"/>
                    <a:pt x="7135" y="3319"/>
                    <a:pt x="7042" y="3319"/>
                  </a:cubicBezTo>
                  <a:cubicBezTo>
                    <a:pt x="6949" y="3319"/>
                    <a:pt x="6856" y="3288"/>
                    <a:pt x="6763" y="3226"/>
                  </a:cubicBezTo>
                  <a:cubicBezTo>
                    <a:pt x="6689" y="3128"/>
                    <a:pt x="6460" y="2932"/>
                    <a:pt x="6229" y="2932"/>
                  </a:cubicBezTo>
                  <a:cubicBezTo>
                    <a:pt x="6168" y="2932"/>
                    <a:pt x="6107" y="2946"/>
                    <a:pt x="6049" y="2978"/>
                  </a:cubicBezTo>
                  <a:cubicBezTo>
                    <a:pt x="5956" y="3040"/>
                    <a:pt x="5894" y="3102"/>
                    <a:pt x="5832" y="3226"/>
                  </a:cubicBezTo>
                  <a:lnTo>
                    <a:pt x="5801" y="3226"/>
                  </a:lnTo>
                  <a:cubicBezTo>
                    <a:pt x="5677" y="3567"/>
                    <a:pt x="5584" y="3939"/>
                    <a:pt x="5522" y="4312"/>
                  </a:cubicBezTo>
                  <a:cubicBezTo>
                    <a:pt x="5212" y="3381"/>
                    <a:pt x="5801" y="2420"/>
                    <a:pt x="6763" y="2264"/>
                  </a:cubicBezTo>
                  <a:cubicBezTo>
                    <a:pt x="6863" y="2245"/>
                    <a:pt x="6962" y="2236"/>
                    <a:pt x="7059" y="2236"/>
                  </a:cubicBezTo>
                  <a:close/>
                  <a:moveTo>
                    <a:pt x="7818" y="3350"/>
                  </a:moveTo>
                  <a:cubicBezTo>
                    <a:pt x="7818" y="3350"/>
                    <a:pt x="7818" y="3381"/>
                    <a:pt x="7818" y="3381"/>
                  </a:cubicBezTo>
                  <a:cubicBezTo>
                    <a:pt x="8004" y="3784"/>
                    <a:pt x="8097" y="4219"/>
                    <a:pt x="8128" y="4653"/>
                  </a:cubicBezTo>
                  <a:cubicBezTo>
                    <a:pt x="8221" y="5242"/>
                    <a:pt x="7973" y="5801"/>
                    <a:pt x="7476" y="6111"/>
                  </a:cubicBezTo>
                  <a:cubicBezTo>
                    <a:pt x="7337" y="6204"/>
                    <a:pt x="7174" y="6250"/>
                    <a:pt x="7011" y="6250"/>
                  </a:cubicBezTo>
                  <a:cubicBezTo>
                    <a:pt x="6848" y="6250"/>
                    <a:pt x="6685" y="6204"/>
                    <a:pt x="6546" y="6111"/>
                  </a:cubicBezTo>
                  <a:cubicBezTo>
                    <a:pt x="6049" y="5801"/>
                    <a:pt x="5801" y="5242"/>
                    <a:pt x="5894" y="4653"/>
                  </a:cubicBezTo>
                  <a:cubicBezTo>
                    <a:pt x="5925" y="4219"/>
                    <a:pt x="6018" y="3784"/>
                    <a:pt x="6205" y="3381"/>
                  </a:cubicBezTo>
                  <a:cubicBezTo>
                    <a:pt x="6205" y="3381"/>
                    <a:pt x="6205" y="3350"/>
                    <a:pt x="6236" y="3350"/>
                  </a:cubicBezTo>
                  <a:cubicBezTo>
                    <a:pt x="6329" y="3381"/>
                    <a:pt x="6422" y="3443"/>
                    <a:pt x="6484" y="3536"/>
                  </a:cubicBezTo>
                  <a:cubicBezTo>
                    <a:pt x="6639" y="3660"/>
                    <a:pt x="6825" y="3722"/>
                    <a:pt x="7011" y="3722"/>
                  </a:cubicBezTo>
                  <a:cubicBezTo>
                    <a:pt x="7197" y="3722"/>
                    <a:pt x="7383" y="3660"/>
                    <a:pt x="7538" y="3536"/>
                  </a:cubicBezTo>
                  <a:cubicBezTo>
                    <a:pt x="7600" y="3443"/>
                    <a:pt x="7693" y="3381"/>
                    <a:pt x="7818" y="3350"/>
                  </a:cubicBezTo>
                  <a:close/>
                  <a:moveTo>
                    <a:pt x="6608" y="6607"/>
                  </a:moveTo>
                  <a:cubicBezTo>
                    <a:pt x="6732" y="6669"/>
                    <a:pt x="6887" y="6669"/>
                    <a:pt x="7011" y="6669"/>
                  </a:cubicBezTo>
                  <a:cubicBezTo>
                    <a:pt x="7135" y="6669"/>
                    <a:pt x="7290" y="6669"/>
                    <a:pt x="7414" y="6638"/>
                  </a:cubicBezTo>
                  <a:cubicBezTo>
                    <a:pt x="7414" y="6762"/>
                    <a:pt x="7507" y="6917"/>
                    <a:pt x="7631" y="6979"/>
                  </a:cubicBezTo>
                  <a:lnTo>
                    <a:pt x="8717" y="7383"/>
                  </a:lnTo>
                  <a:cubicBezTo>
                    <a:pt x="8841" y="7445"/>
                    <a:pt x="8903" y="7507"/>
                    <a:pt x="8965" y="7631"/>
                  </a:cubicBezTo>
                  <a:cubicBezTo>
                    <a:pt x="8965" y="7662"/>
                    <a:pt x="8996" y="7662"/>
                    <a:pt x="8996" y="7693"/>
                  </a:cubicBezTo>
                  <a:lnTo>
                    <a:pt x="5026" y="7693"/>
                  </a:lnTo>
                  <a:cubicBezTo>
                    <a:pt x="5026" y="7662"/>
                    <a:pt x="5026" y="7662"/>
                    <a:pt x="5057" y="7631"/>
                  </a:cubicBezTo>
                  <a:cubicBezTo>
                    <a:pt x="5088" y="7507"/>
                    <a:pt x="5181" y="7445"/>
                    <a:pt x="5274" y="7383"/>
                  </a:cubicBezTo>
                  <a:lnTo>
                    <a:pt x="6360" y="6948"/>
                  </a:lnTo>
                  <a:cubicBezTo>
                    <a:pt x="6484" y="6886"/>
                    <a:pt x="6577" y="6762"/>
                    <a:pt x="6608" y="6607"/>
                  </a:cubicBezTo>
                  <a:close/>
                  <a:moveTo>
                    <a:pt x="11850" y="1272"/>
                  </a:moveTo>
                  <a:cubicBezTo>
                    <a:pt x="11850" y="1272"/>
                    <a:pt x="11850" y="1272"/>
                    <a:pt x="11850" y="1303"/>
                  </a:cubicBezTo>
                  <a:lnTo>
                    <a:pt x="11850" y="7693"/>
                  </a:lnTo>
                  <a:lnTo>
                    <a:pt x="9431" y="7693"/>
                  </a:lnTo>
                  <a:cubicBezTo>
                    <a:pt x="9400" y="7600"/>
                    <a:pt x="9368" y="7538"/>
                    <a:pt x="9337" y="7445"/>
                  </a:cubicBezTo>
                  <a:cubicBezTo>
                    <a:pt x="9244" y="7228"/>
                    <a:pt x="9089" y="7072"/>
                    <a:pt x="8872" y="7010"/>
                  </a:cubicBezTo>
                  <a:lnTo>
                    <a:pt x="7787" y="6576"/>
                  </a:lnTo>
                  <a:lnTo>
                    <a:pt x="7787" y="6421"/>
                  </a:lnTo>
                  <a:cubicBezTo>
                    <a:pt x="8221" y="6080"/>
                    <a:pt x="8500" y="5615"/>
                    <a:pt x="8531" y="5087"/>
                  </a:cubicBezTo>
                  <a:lnTo>
                    <a:pt x="8562" y="5025"/>
                  </a:lnTo>
                  <a:cubicBezTo>
                    <a:pt x="9617" y="3722"/>
                    <a:pt x="8686" y="1799"/>
                    <a:pt x="7011" y="1799"/>
                  </a:cubicBezTo>
                  <a:cubicBezTo>
                    <a:pt x="5336" y="1799"/>
                    <a:pt x="4405" y="3722"/>
                    <a:pt x="5460" y="5025"/>
                  </a:cubicBezTo>
                  <a:cubicBezTo>
                    <a:pt x="5460" y="5056"/>
                    <a:pt x="5491" y="5056"/>
                    <a:pt x="5491" y="5087"/>
                  </a:cubicBezTo>
                  <a:cubicBezTo>
                    <a:pt x="5522" y="5583"/>
                    <a:pt x="5770" y="6049"/>
                    <a:pt x="6205" y="6390"/>
                  </a:cubicBezTo>
                  <a:lnTo>
                    <a:pt x="6205" y="6576"/>
                  </a:lnTo>
                  <a:lnTo>
                    <a:pt x="5119" y="7010"/>
                  </a:lnTo>
                  <a:cubicBezTo>
                    <a:pt x="4933" y="7103"/>
                    <a:pt x="4778" y="7259"/>
                    <a:pt x="4685" y="7445"/>
                  </a:cubicBezTo>
                  <a:cubicBezTo>
                    <a:pt x="4654" y="7538"/>
                    <a:pt x="4623" y="7600"/>
                    <a:pt x="4592" y="7693"/>
                  </a:cubicBezTo>
                  <a:lnTo>
                    <a:pt x="2172" y="7693"/>
                  </a:lnTo>
                  <a:lnTo>
                    <a:pt x="2172" y="1303"/>
                  </a:lnTo>
                  <a:cubicBezTo>
                    <a:pt x="2172" y="1272"/>
                    <a:pt x="2203" y="1272"/>
                    <a:pt x="2203" y="1272"/>
                  </a:cubicBezTo>
                  <a:close/>
                  <a:moveTo>
                    <a:pt x="7973" y="8096"/>
                  </a:moveTo>
                  <a:lnTo>
                    <a:pt x="7973" y="8592"/>
                  </a:lnTo>
                  <a:lnTo>
                    <a:pt x="5987" y="8592"/>
                  </a:lnTo>
                  <a:lnTo>
                    <a:pt x="5987" y="8096"/>
                  </a:lnTo>
                  <a:close/>
                  <a:moveTo>
                    <a:pt x="5584" y="8096"/>
                  </a:moveTo>
                  <a:lnTo>
                    <a:pt x="5584" y="8592"/>
                  </a:lnTo>
                  <a:lnTo>
                    <a:pt x="621" y="8592"/>
                  </a:lnTo>
                  <a:cubicBezTo>
                    <a:pt x="609" y="8596"/>
                    <a:pt x="597" y="8598"/>
                    <a:pt x="585" y="8598"/>
                  </a:cubicBezTo>
                  <a:cubicBezTo>
                    <a:pt x="505" y="8598"/>
                    <a:pt x="435" y="8514"/>
                    <a:pt x="435" y="8406"/>
                  </a:cubicBezTo>
                  <a:lnTo>
                    <a:pt x="435" y="8096"/>
                  </a:lnTo>
                  <a:close/>
                  <a:moveTo>
                    <a:pt x="1583" y="0"/>
                  </a:moveTo>
                  <a:cubicBezTo>
                    <a:pt x="1179" y="0"/>
                    <a:pt x="869" y="310"/>
                    <a:pt x="869" y="714"/>
                  </a:cubicBezTo>
                  <a:lnTo>
                    <a:pt x="869" y="4622"/>
                  </a:lnTo>
                  <a:cubicBezTo>
                    <a:pt x="869" y="4761"/>
                    <a:pt x="978" y="4831"/>
                    <a:pt x="1086" y="4831"/>
                  </a:cubicBezTo>
                  <a:cubicBezTo>
                    <a:pt x="1195" y="4831"/>
                    <a:pt x="1303" y="4761"/>
                    <a:pt x="1303" y="4622"/>
                  </a:cubicBezTo>
                  <a:lnTo>
                    <a:pt x="1303" y="682"/>
                  </a:lnTo>
                  <a:cubicBezTo>
                    <a:pt x="1303" y="527"/>
                    <a:pt x="1428" y="403"/>
                    <a:pt x="1583" y="403"/>
                  </a:cubicBezTo>
                  <a:lnTo>
                    <a:pt x="12439" y="403"/>
                  </a:lnTo>
                  <a:cubicBezTo>
                    <a:pt x="12595" y="403"/>
                    <a:pt x="12719" y="527"/>
                    <a:pt x="12719" y="682"/>
                  </a:cubicBezTo>
                  <a:lnTo>
                    <a:pt x="12719" y="7662"/>
                  </a:lnTo>
                  <a:lnTo>
                    <a:pt x="12284" y="7662"/>
                  </a:lnTo>
                  <a:lnTo>
                    <a:pt x="12284" y="1303"/>
                  </a:lnTo>
                  <a:cubicBezTo>
                    <a:pt x="12284" y="1055"/>
                    <a:pt x="12067" y="869"/>
                    <a:pt x="11850" y="869"/>
                  </a:cubicBezTo>
                  <a:lnTo>
                    <a:pt x="2172" y="869"/>
                  </a:lnTo>
                  <a:cubicBezTo>
                    <a:pt x="1955" y="869"/>
                    <a:pt x="1738" y="1055"/>
                    <a:pt x="1738" y="1303"/>
                  </a:cubicBezTo>
                  <a:lnTo>
                    <a:pt x="1738" y="7693"/>
                  </a:lnTo>
                  <a:lnTo>
                    <a:pt x="1303" y="7693"/>
                  </a:lnTo>
                  <a:lnTo>
                    <a:pt x="1303" y="5428"/>
                  </a:lnTo>
                  <a:cubicBezTo>
                    <a:pt x="1303" y="5304"/>
                    <a:pt x="1195" y="5242"/>
                    <a:pt x="1086" y="5242"/>
                  </a:cubicBezTo>
                  <a:cubicBezTo>
                    <a:pt x="978" y="5242"/>
                    <a:pt x="869" y="5304"/>
                    <a:pt x="869" y="5428"/>
                  </a:cubicBezTo>
                  <a:lnTo>
                    <a:pt x="869" y="7693"/>
                  </a:lnTo>
                  <a:lnTo>
                    <a:pt x="404" y="7693"/>
                  </a:lnTo>
                  <a:cubicBezTo>
                    <a:pt x="187" y="7693"/>
                    <a:pt x="1" y="7848"/>
                    <a:pt x="1" y="8065"/>
                  </a:cubicBezTo>
                  <a:lnTo>
                    <a:pt x="1" y="8437"/>
                  </a:lnTo>
                  <a:cubicBezTo>
                    <a:pt x="1" y="8778"/>
                    <a:pt x="280" y="9027"/>
                    <a:pt x="621" y="9027"/>
                  </a:cubicBezTo>
                  <a:lnTo>
                    <a:pt x="9679" y="9027"/>
                  </a:lnTo>
                  <a:cubicBezTo>
                    <a:pt x="9958" y="9027"/>
                    <a:pt x="9958" y="8623"/>
                    <a:pt x="9679" y="8623"/>
                  </a:cubicBezTo>
                  <a:lnTo>
                    <a:pt x="8407" y="8623"/>
                  </a:lnTo>
                  <a:lnTo>
                    <a:pt x="8407" y="8096"/>
                  </a:lnTo>
                  <a:lnTo>
                    <a:pt x="13587" y="8096"/>
                  </a:lnTo>
                  <a:lnTo>
                    <a:pt x="13587" y="8437"/>
                  </a:lnTo>
                  <a:cubicBezTo>
                    <a:pt x="13587" y="8530"/>
                    <a:pt x="13494" y="8623"/>
                    <a:pt x="13370" y="8623"/>
                  </a:cubicBezTo>
                  <a:lnTo>
                    <a:pt x="10516" y="8623"/>
                  </a:lnTo>
                  <a:cubicBezTo>
                    <a:pt x="10237" y="8623"/>
                    <a:pt x="10237" y="9027"/>
                    <a:pt x="10516" y="9027"/>
                  </a:cubicBezTo>
                  <a:lnTo>
                    <a:pt x="13370" y="9027"/>
                  </a:lnTo>
                  <a:cubicBezTo>
                    <a:pt x="13386" y="9028"/>
                    <a:pt x="13402" y="9029"/>
                    <a:pt x="13417" y="9029"/>
                  </a:cubicBezTo>
                  <a:cubicBezTo>
                    <a:pt x="13737" y="9029"/>
                    <a:pt x="13990" y="8732"/>
                    <a:pt x="13990" y="8406"/>
                  </a:cubicBezTo>
                  <a:lnTo>
                    <a:pt x="13990" y="8065"/>
                  </a:lnTo>
                  <a:cubicBezTo>
                    <a:pt x="13990" y="7848"/>
                    <a:pt x="13804" y="7662"/>
                    <a:pt x="13618" y="7662"/>
                  </a:cubicBezTo>
                  <a:lnTo>
                    <a:pt x="13618" y="7693"/>
                  </a:lnTo>
                  <a:lnTo>
                    <a:pt x="13122" y="7693"/>
                  </a:lnTo>
                  <a:lnTo>
                    <a:pt x="13122" y="714"/>
                  </a:lnTo>
                  <a:cubicBezTo>
                    <a:pt x="13122" y="310"/>
                    <a:pt x="12812" y="0"/>
                    <a:pt x="1240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09"/>
            <p:cNvSpPr/>
            <p:nvPr/>
          </p:nvSpPr>
          <p:spPr>
            <a:xfrm>
              <a:off x="2526200" y="3349975"/>
              <a:ext cx="75250" cy="10875"/>
            </a:xfrm>
            <a:custGeom>
              <a:rect b="b" l="l" r="r" t="t"/>
              <a:pathLst>
                <a:path extrusionOk="0" h="435" w="3010">
                  <a:moveTo>
                    <a:pt x="280" y="0"/>
                  </a:moveTo>
                  <a:cubicBezTo>
                    <a:pt x="1" y="0"/>
                    <a:pt x="1" y="434"/>
                    <a:pt x="280" y="434"/>
                  </a:cubicBezTo>
                  <a:lnTo>
                    <a:pt x="2730" y="434"/>
                  </a:lnTo>
                  <a:cubicBezTo>
                    <a:pt x="3010" y="434"/>
                    <a:pt x="3010" y="0"/>
                    <a:pt x="273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09"/>
            <p:cNvSpPr/>
            <p:nvPr/>
          </p:nvSpPr>
          <p:spPr>
            <a:xfrm>
              <a:off x="2526200" y="3374000"/>
              <a:ext cx="75250" cy="10875"/>
            </a:xfrm>
            <a:custGeom>
              <a:rect b="b" l="l" r="r" t="t"/>
              <a:pathLst>
                <a:path extrusionOk="0" h="435" w="3010">
                  <a:moveTo>
                    <a:pt x="280" y="1"/>
                  </a:moveTo>
                  <a:cubicBezTo>
                    <a:pt x="1" y="1"/>
                    <a:pt x="1" y="435"/>
                    <a:pt x="280" y="435"/>
                  </a:cubicBezTo>
                  <a:lnTo>
                    <a:pt x="2730" y="435"/>
                  </a:lnTo>
                  <a:cubicBezTo>
                    <a:pt x="3010" y="435"/>
                    <a:pt x="3010" y="1"/>
                    <a:pt x="273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09"/>
            <p:cNvSpPr/>
            <p:nvPr/>
          </p:nvSpPr>
          <p:spPr>
            <a:xfrm>
              <a:off x="2635550" y="3349975"/>
              <a:ext cx="76025" cy="10875"/>
            </a:xfrm>
            <a:custGeom>
              <a:rect b="b" l="l" r="r" t="t"/>
              <a:pathLst>
                <a:path extrusionOk="0" h="435" w="3041">
                  <a:moveTo>
                    <a:pt x="280" y="0"/>
                  </a:moveTo>
                  <a:cubicBezTo>
                    <a:pt x="0" y="0"/>
                    <a:pt x="0" y="434"/>
                    <a:pt x="280" y="434"/>
                  </a:cubicBezTo>
                  <a:lnTo>
                    <a:pt x="2761" y="434"/>
                  </a:lnTo>
                  <a:cubicBezTo>
                    <a:pt x="3040" y="434"/>
                    <a:pt x="3040" y="0"/>
                    <a:pt x="276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09"/>
            <p:cNvSpPr/>
            <p:nvPr/>
          </p:nvSpPr>
          <p:spPr>
            <a:xfrm>
              <a:off x="2635550" y="3374000"/>
              <a:ext cx="76025" cy="10875"/>
            </a:xfrm>
            <a:custGeom>
              <a:rect b="b" l="l" r="r" t="t"/>
              <a:pathLst>
                <a:path extrusionOk="0" h="435" w="3041">
                  <a:moveTo>
                    <a:pt x="280" y="1"/>
                  </a:moveTo>
                  <a:cubicBezTo>
                    <a:pt x="0" y="1"/>
                    <a:pt x="0" y="435"/>
                    <a:pt x="280" y="435"/>
                  </a:cubicBezTo>
                  <a:lnTo>
                    <a:pt x="2761" y="435"/>
                  </a:lnTo>
                  <a:cubicBezTo>
                    <a:pt x="3040" y="435"/>
                    <a:pt x="3040" y="1"/>
                    <a:pt x="276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10"/>
          <p:cNvSpPr txBox="1"/>
          <p:nvPr>
            <p:ph type="title"/>
          </p:nvPr>
        </p:nvSpPr>
        <p:spPr>
          <a:xfrm>
            <a:off x="95271" y="1464495"/>
            <a:ext cx="4748191"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3000"/>
              <a:buNone/>
            </a:pPr>
            <a:r>
              <a:rPr lang="en" sz="2000">
                <a:solidFill>
                  <a:schemeClr val="dk1"/>
                </a:solidFill>
              </a:rPr>
              <a:t>3. Overview of the System (CONT.)</a:t>
            </a:r>
            <a:endParaRPr sz="2000"/>
          </a:p>
        </p:txBody>
      </p:sp>
      <p:sp>
        <p:nvSpPr>
          <p:cNvPr id="844" name="Google Shape;844;p110"/>
          <p:cNvSpPr txBox="1"/>
          <p:nvPr>
            <p:ph idx="1" type="subTitle"/>
          </p:nvPr>
        </p:nvSpPr>
        <p:spPr>
          <a:xfrm>
            <a:off x="1515628" y="2043151"/>
            <a:ext cx="2008544" cy="528599"/>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Didact Gothic"/>
              <a:buNone/>
            </a:pPr>
            <a:r>
              <a:rPr lang="en" sz="1600">
                <a:latin typeface="Julius Sans One"/>
                <a:ea typeface="Julius Sans One"/>
                <a:cs typeface="Julius Sans One"/>
                <a:sym typeface="Julius Sans One"/>
              </a:rPr>
              <a:t>Vendor/Store</a:t>
            </a:r>
            <a:endParaRPr sz="1600">
              <a:latin typeface="Julius Sans One"/>
              <a:ea typeface="Julius Sans One"/>
              <a:cs typeface="Julius Sans One"/>
              <a:sym typeface="Julius Sans One"/>
            </a:endParaRPr>
          </a:p>
        </p:txBody>
      </p:sp>
      <p:cxnSp>
        <p:nvCxnSpPr>
          <p:cNvPr id="845" name="Google Shape;845;p110"/>
          <p:cNvCxnSpPr/>
          <p:nvPr/>
        </p:nvCxnSpPr>
        <p:spPr>
          <a:xfrm>
            <a:off x="2090075" y="2027797"/>
            <a:ext cx="647100" cy="0"/>
          </a:xfrm>
          <a:prstGeom prst="straightConnector1">
            <a:avLst/>
          </a:prstGeom>
          <a:noFill/>
          <a:ln cap="flat" cmpd="sng" w="19050">
            <a:solidFill>
              <a:schemeClr val="dk1"/>
            </a:solidFill>
            <a:prstDash val="solid"/>
            <a:round/>
            <a:headEnd len="sm" w="sm" type="none"/>
            <a:tailEnd len="sm" w="sm" type="none"/>
          </a:ln>
        </p:spPr>
      </p:cxnSp>
      <p:pic>
        <p:nvPicPr>
          <p:cNvPr id="846" name="Google Shape;846;p110"/>
          <p:cNvPicPr preferRelativeResize="0"/>
          <p:nvPr/>
        </p:nvPicPr>
        <p:blipFill rotWithShape="1">
          <a:blip r:embed="rId3">
            <a:alphaModFix/>
          </a:blip>
          <a:srcRect b="0" l="0" r="0" t="0"/>
          <a:stretch/>
        </p:blipFill>
        <p:spPr>
          <a:xfrm>
            <a:off x="5025882" y="439817"/>
            <a:ext cx="3950002" cy="4263865"/>
          </a:xfrm>
          <a:prstGeom prst="rect">
            <a:avLst/>
          </a:prstGeom>
          <a:noFill/>
          <a:ln>
            <a:noFill/>
          </a:ln>
        </p:spPr>
      </p:pic>
      <p:grpSp>
        <p:nvGrpSpPr>
          <p:cNvPr id="847" name="Google Shape;847;p110"/>
          <p:cNvGrpSpPr/>
          <p:nvPr/>
        </p:nvGrpSpPr>
        <p:grpSpPr>
          <a:xfrm>
            <a:off x="2090075" y="3354895"/>
            <a:ext cx="938875" cy="731332"/>
            <a:chOff x="2443225" y="4202075"/>
            <a:chExt cx="349000" cy="284775"/>
          </a:xfrm>
        </p:grpSpPr>
        <p:sp>
          <p:nvSpPr>
            <p:cNvPr id="848" name="Google Shape;848;p110"/>
            <p:cNvSpPr/>
            <p:nvPr/>
          </p:nvSpPr>
          <p:spPr>
            <a:xfrm>
              <a:off x="2443225" y="4202075"/>
              <a:ext cx="349000" cy="284775"/>
            </a:xfrm>
            <a:custGeom>
              <a:rect b="b" l="l" r="r" t="t"/>
              <a:pathLst>
                <a:path extrusionOk="0" h="11391" w="13960">
                  <a:moveTo>
                    <a:pt x="8283" y="9436"/>
                  </a:moveTo>
                  <a:lnTo>
                    <a:pt x="8500" y="10987"/>
                  </a:lnTo>
                  <a:lnTo>
                    <a:pt x="5491" y="10987"/>
                  </a:lnTo>
                  <a:lnTo>
                    <a:pt x="5708" y="9436"/>
                  </a:lnTo>
                  <a:close/>
                  <a:moveTo>
                    <a:pt x="3873" y="1"/>
                  </a:moveTo>
                  <a:cubicBezTo>
                    <a:pt x="3699" y="1"/>
                    <a:pt x="3704" y="411"/>
                    <a:pt x="3890" y="411"/>
                  </a:cubicBezTo>
                  <a:cubicBezTo>
                    <a:pt x="3896" y="411"/>
                    <a:pt x="3903" y="410"/>
                    <a:pt x="3909" y="409"/>
                  </a:cubicBezTo>
                  <a:lnTo>
                    <a:pt x="13215" y="409"/>
                  </a:lnTo>
                  <a:cubicBezTo>
                    <a:pt x="13401" y="409"/>
                    <a:pt x="13556" y="533"/>
                    <a:pt x="13556" y="751"/>
                  </a:cubicBezTo>
                  <a:lnTo>
                    <a:pt x="13556" y="7544"/>
                  </a:lnTo>
                  <a:lnTo>
                    <a:pt x="10454" y="7544"/>
                  </a:lnTo>
                  <a:cubicBezTo>
                    <a:pt x="10441" y="7540"/>
                    <a:pt x="10429" y="7539"/>
                    <a:pt x="10417" y="7539"/>
                  </a:cubicBezTo>
                  <a:cubicBezTo>
                    <a:pt x="10224" y="7539"/>
                    <a:pt x="10219" y="7957"/>
                    <a:pt x="10401" y="7957"/>
                  </a:cubicBezTo>
                  <a:cubicBezTo>
                    <a:pt x="10417" y="7957"/>
                    <a:pt x="10435" y="7954"/>
                    <a:pt x="10454" y="7947"/>
                  </a:cubicBezTo>
                  <a:lnTo>
                    <a:pt x="13556" y="7947"/>
                  </a:lnTo>
                  <a:lnTo>
                    <a:pt x="13556" y="8660"/>
                  </a:lnTo>
                  <a:cubicBezTo>
                    <a:pt x="13556" y="8847"/>
                    <a:pt x="13401" y="9002"/>
                    <a:pt x="13215" y="9002"/>
                  </a:cubicBezTo>
                  <a:lnTo>
                    <a:pt x="776" y="9002"/>
                  </a:lnTo>
                  <a:cubicBezTo>
                    <a:pt x="590" y="9002"/>
                    <a:pt x="435" y="8847"/>
                    <a:pt x="435" y="8660"/>
                  </a:cubicBezTo>
                  <a:lnTo>
                    <a:pt x="435" y="7947"/>
                  </a:lnTo>
                  <a:lnTo>
                    <a:pt x="9679" y="7947"/>
                  </a:lnTo>
                  <a:cubicBezTo>
                    <a:pt x="9695" y="7954"/>
                    <a:pt x="9711" y="7957"/>
                    <a:pt x="9725" y="7957"/>
                  </a:cubicBezTo>
                  <a:cubicBezTo>
                    <a:pt x="9885" y="7957"/>
                    <a:pt x="9880" y="7539"/>
                    <a:pt x="9711" y="7539"/>
                  </a:cubicBezTo>
                  <a:cubicBezTo>
                    <a:pt x="9701" y="7539"/>
                    <a:pt x="9690" y="7540"/>
                    <a:pt x="9679" y="7544"/>
                  </a:cubicBezTo>
                  <a:lnTo>
                    <a:pt x="435" y="7544"/>
                  </a:lnTo>
                  <a:lnTo>
                    <a:pt x="435" y="751"/>
                  </a:lnTo>
                  <a:cubicBezTo>
                    <a:pt x="435" y="564"/>
                    <a:pt x="559" y="409"/>
                    <a:pt x="776" y="409"/>
                  </a:cubicBezTo>
                  <a:lnTo>
                    <a:pt x="3103" y="409"/>
                  </a:lnTo>
                  <a:cubicBezTo>
                    <a:pt x="3110" y="410"/>
                    <a:pt x="3116" y="411"/>
                    <a:pt x="3123" y="411"/>
                  </a:cubicBezTo>
                  <a:cubicBezTo>
                    <a:pt x="3313" y="411"/>
                    <a:pt x="3313" y="5"/>
                    <a:pt x="3123" y="5"/>
                  </a:cubicBezTo>
                  <a:cubicBezTo>
                    <a:pt x="3116" y="5"/>
                    <a:pt x="3110" y="5"/>
                    <a:pt x="3103" y="6"/>
                  </a:cubicBezTo>
                  <a:lnTo>
                    <a:pt x="776" y="6"/>
                  </a:lnTo>
                  <a:cubicBezTo>
                    <a:pt x="342" y="6"/>
                    <a:pt x="1" y="316"/>
                    <a:pt x="1" y="751"/>
                  </a:cubicBezTo>
                  <a:lnTo>
                    <a:pt x="1" y="8691"/>
                  </a:lnTo>
                  <a:cubicBezTo>
                    <a:pt x="1" y="9095"/>
                    <a:pt x="342" y="9436"/>
                    <a:pt x="776" y="9436"/>
                  </a:cubicBezTo>
                  <a:lnTo>
                    <a:pt x="5305" y="9436"/>
                  </a:lnTo>
                  <a:lnTo>
                    <a:pt x="5088" y="10987"/>
                  </a:lnTo>
                  <a:lnTo>
                    <a:pt x="4405" y="10987"/>
                  </a:lnTo>
                  <a:cubicBezTo>
                    <a:pt x="4126" y="10987"/>
                    <a:pt x="4126" y="11390"/>
                    <a:pt x="4405" y="11390"/>
                  </a:cubicBezTo>
                  <a:lnTo>
                    <a:pt x="9586" y="11390"/>
                  </a:lnTo>
                  <a:cubicBezTo>
                    <a:pt x="9834" y="11390"/>
                    <a:pt x="9834" y="10987"/>
                    <a:pt x="9586" y="10987"/>
                  </a:cubicBezTo>
                  <a:lnTo>
                    <a:pt x="8903" y="10987"/>
                  </a:lnTo>
                  <a:lnTo>
                    <a:pt x="8686" y="9436"/>
                  </a:lnTo>
                  <a:lnTo>
                    <a:pt x="13215" y="9436"/>
                  </a:lnTo>
                  <a:cubicBezTo>
                    <a:pt x="13618" y="9436"/>
                    <a:pt x="13959" y="9095"/>
                    <a:pt x="13959" y="8691"/>
                  </a:cubicBezTo>
                  <a:lnTo>
                    <a:pt x="13959" y="751"/>
                  </a:lnTo>
                  <a:cubicBezTo>
                    <a:pt x="13959" y="335"/>
                    <a:pt x="13646" y="4"/>
                    <a:pt x="13266" y="4"/>
                  </a:cubicBezTo>
                  <a:cubicBezTo>
                    <a:pt x="13249" y="4"/>
                    <a:pt x="13232" y="5"/>
                    <a:pt x="13215" y="6"/>
                  </a:cubicBezTo>
                  <a:lnTo>
                    <a:pt x="3909" y="6"/>
                  </a:lnTo>
                  <a:cubicBezTo>
                    <a:pt x="3896" y="2"/>
                    <a:pt x="3884" y="1"/>
                    <a:pt x="387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10"/>
            <p:cNvSpPr/>
            <p:nvPr/>
          </p:nvSpPr>
          <p:spPr>
            <a:xfrm>
              <a:off x="2617725" y="4232450"/>
              <a:ext cx="10875" cy="139625"/>
            </a:xfrm>
            <a:custGeom>
              <a:rect b="b" l="l" r="r" t="t"/>
              <a:pathLst>
                <a:path extrusionOk="0" h="5585" w="435">
                  <a:moveTo>
                    <a:pt x="217" y="1"/>
                  </a:moveTo>
                  <a:cubicBezTo>
                    <a:pt x="93" y="1"/>
                    <a:pt x="0" y="94"/>
                    <a:pt x="0" y="187"/>
                  </a:cubicBezTo>
                  <a:lnTo>
                    <a:pt x="0" y="5367"/>
                  </a:lnTo>
                  <a:cubicBezTo>
                    <a:pt x="0" y="5491"/>
                    <a:pt x="93" y="5584"/>
                    <a:pt x="217" y="5584"/>
                  </a:cubicBezTo>
                  <a:cubicBezTo>
                    <a:pt x="341" y="5584"/>
                    <a:pt x="434" y="5491"/>
                    <a:pt x="434" y="5367"/>
                  </a:cubicBezTo>
                  <a:lnTo>
                    <a:pt x="434" y="187"/>
                  </a:lnTo>
                  <a:cubicBezTo>
                    <a:pt x="434" y="94"/>
                    <a:pt x="341" y="1"/>
                    <a:pt x="2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10"/>
            <p:cNvSpPr/>
            <p:nvPr/>
          </p:nvSpPr>
          <p:spPr>
            <a:xfrm>
              <a:off x="2477350" y="4239450"/>
              <a:ext cx="125650" cy="125650"/>
            </a:xfrm>
            <a:custGeom>
              <a:rect b="b" l="l" r="r" t="t"/>
              <a:pathLst>
                <a:path extrusionOk="0" h="5026" w="5026">
                  <a:moveTo>
                    <a:pt x="2513" y="3777"/>
                  </a:moveTo>
                  <a:cubicBezTo>
                    <a:pt x="3017" y="3777"/>
                    <a:pt x="3521" y="4048"/>
                    <a:pt x="3754" y="4591"/>
                  </a:cubicBezTo>
                  <a:lnTo>
                    <a:pt x="1272" y="4591"/>
                  </a:lnTo>
                  <a:cubicBezTo>
                    <a:pt x="1505" y="4048"/>
                    <a:pt x="2009" y="3777"/>
                    <a:pt x="2513" y="3777"/>
                  </a:cubicBezTo>
                  <a:close/>
                  <a:moveTo>
                    <a:pt x="4622" y="403"/>
                  </a:moveTo>
                  <a:lnTo>
                    <a:pt x="4622" y="4591"/>
                  </a:lnTo>
                  <a:lnTo>
                    <a:pt x="4188" y="4591"/>
                  </a:lnTo>
                  <a:cubicBezTo>
                    <a:pt x="4095" y="4281"/>
                    <a:pt x="3878" y="4001"/>
                    <a:pt x="3630" y="3784"/>
                  </a:cubicBezTo>
                  <a:cubicBezTo>
                    <a:pt x="3304" y="3505"/>
                    <a:pt x="2909" y="3366"/>
                    <a:pt x="2513" y="3366"/>
                  </a:cubicBezTo>
                  <a:cubicBezTo>
                    <a:pt x="2118" y="3366"/>
                    <a:pt x="1722" y="3505"/>
                    <a:pt x="1396" y="3784"/>
                  </a:cubicBezTo>
                  <a:cubicBezTo>
                    <a:pt x="1117" y="4001"/>
                    <a:pt x="931" y="4281"/>
                    <a:pt x="807" y="4591"/>
                  </a:cubicBezTo>
                  <a:lnTo>
                    <a:pt x="404" y="4591"/>
                  </a:lnTo>
                  <a:lnTo>
                    <a:pt x="404" y="403"/>
                  </a:lnTo>
                  <a:close/>
                  <a:moveTo>
                    <a:pt x="404" y="0"/>
                  </a:moveTo>
                  <a:cubicBezTo>
                    <a:pt x="187" y="0"/>
                    <a:pt x="1" y="155"/>
                    <a:pt x="1" y="372"/>
                  </a:cubicBezTo>
                  <a:lnTo>
                    <a:pt x="1" y="4622"/>
                  </a:lnTo>
                  <a:cubicBezTo>
                    <a:pt x="1" y="4839"/>
                    <a:pt x="187" y="5025"/>
                    <a:pt x="404" y="5025"/>
                  </a:cubicBezTo>
                  <a:lnTo>
                    <a:pt x="4622" y="5025"/>
                  </a:lnTo>
                  <a:cubicBezTo>
                    <a:pt x="4840" y="5025"/>
                    <a:pt x="5026" y="4839"/>
                    <a:pt x="5026" y="4622"/>
                  </a:cubicBezTo>
                  <a:lnTo>
                    <a:pt x="5026" y="372"/>
                  </a:lnTo>
                  <a:cubicBezTo>
                    <a:pt x="5026" y="155"/>
                    <a:pt x="4840" y="0"/>
                    <a:pt x="462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10"/>
            <p:cNvSpPr/>
            <p:nvPr/>
          </p:nvSpPr>
          <p:spPr>
            <a:xfrm>
              <a:off x="2516125" y="4258825"/>
              <a:ext cx="46550" cy="56625"/>
            </a:xfrm>
            <a:custGeom>
              <a:rect b="b" l="l" r="r" t="t"/>
              <a:pathLst>
                <a:path extrusionOk="0" h="2265" w="1862">
                  <a:moveTo>
                    <a:pt x="962" y="435"/>
                  </a:moveTo>
                  <a:cubicBezTo>
                    <a:pt x="1210" y="435"/>
                    <a:pt x="1427" y="745"/>
                    <a:pt x="1427" y="1148"/>
                  </a:cubicBezTo>
                  <a:cubicBezTo>
                    <a:pt x="1427" y="1520"/>
                    <a:pt x="1210" y="1862"/>
                    <a:pt x="962" y="1862"/>
                  </a:cubicBezTo>
                  <a:cubicBezTo>
                    <a:pt x="683" y="1862"/>
                    <a:pt x="466" y="1520"/>
                    <a:pt x="466" y="1148"/>
                  </a:cubicBezTo>
                  <a:cubicBezTo>
                    <a:pt x="466" y="745"/>
                    <a:pt x="683" y="435"/>
                    <a:pt x="962" y="435"/>
                  </a:cubicBezTo>
                  <a:close/>
                  <a:moveTo>
                    <a:pt x="962" y="0"/>
                  </a:moveTo>
                  <a:cubicBezTo>
                    <a:pt x="404" y="94"/>
                    <a:pt x="0" y="590"/>
                    <a:pt x="63" y="1148"/>
                  </a:cubicBezTo>
                  <a:cubicBezTo>
                    <a:pt x="63" y="1769"/>
                    <a:pt x="466" y="2265"/>
                    <a:pt x="962" y="2265"/>
                  </a:cubicBezTo>
                  <a:cubicBezTo>
                    <a:pt x="1458" y="2265"/>
                    <a:pt x="1862" y="1769"/>
                    <a:pt x="1862" y="1148"/>
                  </a:cubicBezTo>
                  <a:cubicBezTo>
                    <a:pt x="1862" y="528"/>
                    <a:pt x="1458" y="0"/>
                    <a:pt x="96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10"/>
            <p:cNvSpPr/>
            <p:nvPr/>
          </p:nvSpPr>
          <p:spPr>
            <a:xfrm>
              <a:off x="2651050" y="4236225"/>
              <a:ext cx="108600" cy="31925"/>
            </a:xfrm>
            <a:custGeom>
              <a:rect b="b" l="l" r="r" t="t"/>
              <a:pathLst>
                <a:path extrusionOk="0" h="1277" w="4344">
                  <a:moveTo>
                    <a:pt x="3940" y="408"/>
                  </a:moveTo>
                  <a:lnTo>
                    <a:pt x="3940" y="842"/>
                  </a:lnTo>
                  <a:lnTo>
                    <a:pt x="404" y="842"/>
                  </a:lnTo>
                  <a:lnTo>
                    <a:pt x="404" y="408"/>
                  </a:lnTo>
                  <a:close/>
                  <a:moveTo>
                    <a:pt x="295" y="1"/>
                  </a:moveTo>
                  <a:cubicBezTo>
                    <a:pt x="130" y="1"/>
                    <a:pt x="1" y="148"/>
                    <a:pt x="1" y="346"/>
                  </a:cubicBezTo>
                  <a:lnTo>
                    <a:pt x="1" y="935"/>
                  </a:lnTo>
                  <a:cubicBezTo>
                    <a:pt x="1" y="1122"/>
                    <a:pt x="156" y="1277"/>
                    <a:pt x="342" y="1277"/>
                  </a:cubicBezTo>
                  <a:lnTo>
                    <a:pt x="4002" y="1277"/>
                  </a:lnTo>
                  <a:cubicBezTo>
                    <a:pt x="4188" y="1246"/>
                    <a:pt x="4344" y="1122"/>
                    <a:pt x="4344" y="935"/>
                  </a:cubicBezTo>
                  <a:lnTo>
                    <a:pt x="4344" y="346"/>
                  </a:lnTo>
                  <a:cubicBezTo>
                    <a:pt x="4344" y="129"/>
                    <a:pt x="4188" y="5"/>
                    <a:pt x="4002" y="5"/>
                  </a:cubicBezTo>
                  <a:lnTo>
                    <a:pt x="342" y="5"/>
                  </a:lnTo>
                  <a:cubicBezTo>
                    <a:pt x="326" y="2"/>
                    <a:pt x="310" y="1"/>
                    <a:pt x="29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10"/>
            <p:cNvSpPr/>
            <p:nvPr/>
          </p:nvSpPr>
          <p:spPr>
            <a:xfrm>
              <a:off x="2651050" y="4285200"/>
              <a:ext cx="108600" cy="31800"/>
            </a:xfrm>
            <a:custGeom>
              <a:rect b="b" l="l" r="r" t="t"/>
              <a:pathLst>
                <a:path extrusionOk="0" h="1272" w="4344">
                  <a:moveTo>
                    <a:pt x="3940" y="403"/>
                  </a:moveTo>
                  <a:lnTo>
                    <a:pt x="3940" y="869"/>
                  </a:lnTo>
                  <a:lnTo>
                    <a:pt x="404" y="869"/>
                  </a:lnTo>
                  <a:lnTo>
                    <a:pt x="404" y="403"/>
                  </a:lnTo>
                  <a:close/>
                  <a:moveTo>
                    <a:pt x="342" y="0"/>
                  </a:moveTo>
                  <a:cubicBezTo>
                    <a:pt x="156" y="0"/>
                    <a:pt x="1" y="155"/>
                    <a:pt x="1" y="341"/>
                  </a:cubicBezTo>
                  <a:lnTo>
                    <a:pt x="1" y="931"/>
                  </a:lnTo>
                  <a:cubicBezTo>
                    <a:pt x="1" y="1117"/>
                    <a:pt x="156" y="1272"/>
                    <a:pt x="342" y="1272"/>
                  </a:cubicBezTo>
                  <a:lnTo>
                    <a:pt x="4002" y="1272"/>
                  </a:lnTo>
                  <a:cubicBezTo>
                    <a:pt x="4188" y="1272"/>
                    <a:pt x="4344" y="1117"/>
                    <a:pt x="4344" y="931"/>
                  </a:cubicBezTo>
                  <a:lnTo>
                    <a:pt x="4344" y="341"/>
                  </a:lnTo>
                  <a:cubicBezTo>
                    <a:pt x="4344" y="155"/>
                    <a:pt x="4188" y="0"/>
                    <a:pt x="400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10"/>
            <p:cNvSpPr/>
            <p:nvPr/>
          </p:nvSpPr>
          <p:spPr>
            <a:xfrm>
              <a:off x="2651050" y="4334050"/>
              <a:ext cx="108600" cy="31825"/>
            </a:xfrm>
            <a:custGeom>
              <a:rect b="b" l="l" r="r" t="t"/>
              <a:pathLst>
                <a:path extrusionOk="0" h="1273" w="4344">
                  <a:moveTo>
                    <a:pt x="3940" y="404"/>
                  </a:moveTo>
                  <a:lnTo>
                    <a:pt x="3940" y="838"/>
                  </a:lnTo>
                  <a:lnTo>
                    <a:pt x="404" y="838"/>
                  </a:lnTo>
                  <a:lnTo>
                    <a:pt x="404" y="404"/>
                  </a:lnTo>
                  <a:close/>
                  <a:moveTo>
                    <a:pt x="342" y="0"/>
                  </a:moveTo>
                  <a:cubicBezTo>
                    <a:pt x="156" y="0"/>
                    <a:pt x="1" y="124"/>
                    <a:pt x="1" y="342"/>
                  </a:cubicBezTo>
                  <a:lnTo>
                    <a:pt x="1" y="931"/>
                  </a:lnTo>
                  <a:cubicBezTo>
                    <a:pt x="1" y="1117"/>
                    <a:pt x="156" y="1272"/>
                    <a:pt x="342" y="1272"/>
                  </a:cubicBezTo>
                  <a:lnTo>
                    <a:pt x="4002" y="1272"/>
                  </a:lnTo>
                  <a:cubicBezTo>
                    <a:pt x="4188" y="1272"/>
                    <a:pt x="4344" y="1117"/>
                    <a:pt x="4344" y="931"/>
                  </a:cubicBezTo>
                  <a:lnTo>
                    <a:pt x="4344" y="342"/>
                  </a:lnTo>
                  <a:cubicBezTo>
                    <a:pt x="4344" y="155"/>
                    <a:pt x="4188" y="0"/>
                    <a:pt x="400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11"/>
          <p:cNvSpPr txBox="1"/>
          <p:nvPr>
            <p:ph type="title"/>
          </p:nvPr>
        </p:nvSpPr>
        <p:spPr>
          <a:xfrm>
            <a:off x="67759" y="1448646"/>
            <a:ext cx="4761058"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3000"/>
              <a:buNone/>
            </a:pPr>
            <a:r>
              <a:rPr lang="en" sz="2000">
                <a:solidFill>
                  <a:schemeClr val="dk1"/>
                </a:solidFill>
              </a:rPr>
              <a:t>3. Overview of the System (CONT.)</a:t>
            </a:r>
            <a:endParaRPr sz="2000"/>
          </a:p>
        </p:txBody>
      </p:sp>
      <p:sp>
        <p:nvSpPr>
          <p:cNvPr id="860" name="Google Shape;860;p111"/>
          <p:cNvSpPr txBox="1"/>
          <p:nvPr>
            <p:ph idx="1" type="subTitle"/>
          </p:nvPr>
        </p:nvSpPr>
        <p:spPr>
          <a:xfrm>
            <a:off x="713100" y="2065363"/>
            <a:ext cx="3400800" cy="1317300"/>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SzPts val="1400"/>
              <a:buNone/>
            </a:pPr>
            <a:r>
              <a:rPr lang="en" sz="1600">
                <a:latin typeface="Julius Sans One"/>
                <a:ea typeface="Julius Sans One"/>
                <a:cs typeface="Julius Sans One"/>
                <a:sym typeface="Julius Sans One"/>
              </a:rPr>
              <a:t>Administrator</a:t>
            </a:r>
            <a:endParaRPr sz="1600">
              <a:latin typeface="Julius Sans One"/>
              <a:ea typeface="Julius Sans One"/>
              <a:cs typeface="Julius Sans One"/>
              <a:sym typeface="Julius Sans One"/>
            </a:endParaRPr>
          </a:p>
          <a:p>
            <a:pPr indent="-317500" lvl="0" marL="457200" rtl="0" algn="l">
              <a:lnSpc>
                <a:spcPct val="100000"/>
              </a:lnSpc>
              <a:spcBef>
                <a:spcPts val="0"/>
              </a:spcBef>
              <a:spcAft>
                <a:spcPts val="0"/>
              </a:spcAft>
              <a:buClr>
                <a:schemeClr val="dk1"/>
              </a:buClr>
              <a:buSzPts val="1400"/>
              <a:buFont typeface="Didact Gothic"/>
              <a:buNone/>
            </a:pPr>
            <a:r>
              <a:t/>
            </a:r>
            <a:endParaRPr/>
          </a:p>
        </p:txBody>
      </p:sp>
      <p:cxnSp>
        <p:nvCxnSpPr>
          <p:cNvPr id="861" name="Google Shape;861;p111"/>
          <p:cNvCxnSpPr/>
          <p:nvPr/>
        </p:nvCxnSpPr>
        <p:spPr>
          <a:xfrm>
            <a:off x="2090075" y="2027797"/>
            <a:ext cx="647100" cy="0"/>
          </a:xfrm>
          <a:prstGeom prst="straightConnector1">
            <a:avLst/>
          </a:prstGeom>
          <a:noFill/>
          <a:ln cap="flat" cmpd="sng" w="19050">
            <a:solidFill>
              <a:schemeClr val="dk1"/>
            </a:solidFill>
            <a:prstDash val="solid"/>
            <a:round/>
            <a:headEnd len="sm" w="sm" type="none"/>
            <a:tailEnd len="sm" w="sm" type="none"/>
          </a:ln>
        </p:spPr>
      </p:cxnSp>
      <p:pic>
        <p:nvPicPr>
          <p:cNvPr id="862" name="Google Shape;862;p111"/>
          <p:cNvPicPr preferRelativeResize="0"/>
          <p:nvPr/>
        </p:nvPicPr>
        <p:blipFill rotWithShape="1">
          <a:blip r:embed="rId3">
            <a:alphaModFix/>
          </a:blip>
          <a:srcRect b="0" l="0" r="0" t="0"/>
          <a:stretch/>
        </p:blipFill>
        <p:spPr>
          <a:xfrm>
            <a:off x="5030102" y="1701383"/>
            <a:ext cx="3859598" cy="3256363"/>
          </a:xfrm>
          <a:prstGeom prst="rect">
            <a:avLst/>
          </a:prstGeom>
          <a:noFill/>
          <a:ln>
            <a:noFill/>
          </a:ln>
        </p:spPr>
      </p:pic>
      <p:grpSp>
        <p:nvGrpSpPr>
          <p:cNvPr id="863" name="Google Shape;863;p111"/>
          <p:cNvGrpSpPr/>
          <p:nvPr/>
        </p:nvGrpSpPr>
        <p:grpSpPr>
          <a:xfrm>
            <a:off x="1952728" y="3150395"/>
            <a:ext cx="921543" cy="800099"/>
            <a:chOff x="1681700" y="4191350"/>
            <a:chExt cx="349000" cy="307125"/>
          </a:xfrm>
        </p:grpSpPr>
        <p:sp>
          <p:nvSpPr>
            <p:cNvPr id="864" name="Google Shape;864;p111"/>
            <p:cNvSpPr/>
            <p:nvPr/>
          </p:nvSpPr>
          <p:spPr>
            <a:xfrm>
              <a:off x="1849750" y="4215400"/>
              <a:ext cx="11125" cy="7550"/>
            </a:xfrm>
            <a:custGeom>
              <a:rect b="b" l="l" r="r" t="t"/>
              <a:pathLst>
                <a:path extrusionOk="0" h="302" w="445">
                  <a:moveTo>
                    <a:pt x="258" y="0"/>
                  </a:moveTo>
                  <a:cubicBezTo>
                    <a:pt x="0" y="0"/>
                    <a:pt x="238" y="301"/>
                    <a:pt x="370" y="301"/>
                  </a:cubicBezTo>
                  <a:cubicBezTo>
                    <a:pt x="413" y="301"/>
                    <a:pt x="444" y="270"/>
                    <a:pt x="444" y="187"/>
                  </a:cubicBezTo>
                  <a:cubicBezTo>
                    <a:pt x="444" y="62"/>
                    <a:pt x="351" y="0"/>
                    <a:pt x="25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11"/>
            <p:cNvSpPr/>
            <p:nvPr/>
          </p:nvSpPr>
          <p:spPr>
            <a:xfrm>
              <a:off x="1681700" y="4191350"/>
              <a:ext cx="349000" cy="307125"/>
            </a:xfrm>
            <a:custGeom>
              <a:rect b="b" l="l" r="r" t="t"/>
              <a:pathLst>
                <a:path extrusionOk="0" h="12285" w="13960">
                  <a:moveTo>
                    <a:pt x="6980" y="404"/>
                  </a:moveTo>
                  <a:cubicBezTo>
                    <a:pt x="7662" y="404"/>
                    <a:pt x="8004" y="1211"/>
                    <a:pt x="7507" y="1707"/>
                  </a:cubicBezTo>
                  <a:cubicBezTo>
                    <a:pt x="7355" y="1870"/>
                    <a:pt x="7162" y="1942"/>
                    <a:pt x="6972" y="1942"/>
                  </a:cubicBezTo>
                  <a:cubicBezTo>
                    <a:pt x="6583" y="1942"/>
                    <a:pt x="6205" y="1638"/>
                    <a:pt x="6205" y="1180"/>
                  </a:cubicBezTo>
                  <a:cubicBezTo>
                    <a:pt x="6205" y="745"/>
                    <a:pt x="6546" y="404"/>
                    <a:pt x="6980" y="404"/>
                  </a:cubicBezTo>
                  <a:close/>
                  <a:moveTo>
                    <a:pt x="7662" y="2110"/>
                  </a:moveTo>
                  <a:lnTo>
                    <a:pt x="7756" y="2606"/>
                  </a:lnTo>
                  <a:lnTo>
                    <a:pt x="6205" y="2606"/>
                  </a:lnTo>
                  <a:lnTo>
                    <a:pt x="6298" y="2110"/>
                  </a:lnTo>
                  <a:cubicBezTo>
                    <a:pt x="6499" y="2250"/>
                    <a:pt x="6740" y="2319"/>
                    <a:pt x="6980" y="2319"/>
                  </a:cubicBezTo>
                  <a:cubicBezTo>
                    <a:pt x="7220" y="2319"/>
                    <a:pt x="7461" y="2250"/>
                    <a:pt x="7662" y="2110"/>
                  </a:cubicBezTo>
                  <a:close/>
                  <a:moveTo>
                    <a:pt x="12284" y="8686"/>
                  </a:moveTo>
                  <a:lnTo>
                    <a:pt x="12284" y="9120"/>
                  </a:lnTo>
                  <a:cubicBezTo>
                    <a:pt x="12284" y="9307"/>
                    <a:pt x="12129" y="9462"/>
                    <a:pt x="11943" y="9462"/>
                  </a:cubicBezTo>
                  <a:lnTo>
                    <a:pt x="2048" y="9462"/>
                  </a:lnTo>
                  <a:cubicBezTo>
                    <a:pt x="1831" y="9462"/>
                    <a:pt x="1707" y="9307"/>
                    <a:pt x="1707" y="9120"/>
                  </a:cubicBezTo>
                  <a:lnTo>
                    <a:pt x="1707" y="8686"/>
                  </a:lnTo>
                  <a:close/>
                  <a:moveTo>
                    <a:pt x="8004" y="9865"/>
                  </a:moveTo>
                  <a:lnTo>
                    <a:pt x="8159" y="11075"/>
                  </a:lnTo>
                  <a:lnTo>
                    <a:pt x="5801" y="11075"/>
                  </a:lnTo>
                  <a:lnTo>
                    <a:pt x="5956" y="9865"/>
                  </a:lnTo>
                  <a:close/>
                  <a:moveTo>
                    <a:pt x="6980" y="1"/>
                  </a:moveTo>
                  <a:cubicBezTo>
                    <a:pt x="6111" y="1"/>
                    <a:pt x="5553" y="962"/>
                    <a:pt x="5956" y="1738"/>
                  </a:cubicBezTo>
                  <a:lnTo>
                    <a:pt x="5770" y="2606"/>
                  </a:lnTo>
                  <a:lnTo>
                    <a:pt x="4778" y="2606"/>
                  </a:lnTo>
                  <a:cubicBezTo>
                    <a:pt x="4530" y="2606"/>
                    <a:pt x="4530" y="3010"/>
                    <a:pt x="4778" y="3010"/>
                  </a:cubicBezTo>
                  <a:lnTo>
                    <a:pt x="11912" y="3010"/>
                  </a:lnTo>
                  <a:cubicBezTo>
                    <a:pt x="12098" y="3010"/>
                    <a:pt x="12253" y="3165"/>
                    <a:pt x="12253" y="3351"/>
                  </a:cubicBezTo>
                  <a:lnTo>
                    <a:pt x="12253" y="8283"/>
                  </a:lnTo>
                  <a:lnTo>
                    <a:pt x="1707" y="8283"/>
                  </a:lnTo>
                  <a:lnTo>
                    <a:pt x="1707" y="3351"/>
                  </a:lnTo>
                  <a:cubicBezTo>
                    <a:pt x="1707" y="3165"/>
                    <a:pt x="1831" y="3010"/>
                    <a:pt x="2048" y="3010"/>
                  </a:cubicBezTo>
                  <a:lnTo>
                    <a:pt x="3971" y="3010"/>
                  </a:lnTo>
                  <a:cubicBezTo>
                    <a:pt x="4250" y="3010"/>
                    <a:pt x="4250" y="2606"/>
                    <a:pt x="3971" y="2606"/>
                  </a:cubicBezTo>
                  <a:lnTo>
                    <a:pt x="2048" y="2606"/>
                  </a:lnTo>
                  <a:cubicBezTo>
                    <a:pt x="1614" y="2606"/>
                    <a:pt x="1272" y="2917"/>
                    <a:pt x="1272" y="3351"/>
                  </a:cubicBezTo>
                  <a:lnTo>
                    <a:pt x="1272" y="9120"/>
                  </a:lnTo>
                  <a:cubicBezTo>
                    <a:pt x="1272" y="9524"/>
                    <a:pt x="1614" y="9865"/>
                    <a:pt x="2048" y="9865"/>
                  </a:cubicBezTo>
                  <a:lnTo>
                    <a:pt x="5553" y="9865"/>
                  </a:lnTo>
                  <a:lnTo>
                    <a:pt x="5367" y="11075"/>
                  </a:lnTo>
                  <a:lnTo>
                    <a:pt x="342" y="11075"/>
                  </a:lnTo>
                  <a:cubicBezTo>
                    <a:pt x="156" y="11075"/>
                    <a:pt x="1" y="11230"/>
                    <a:pt x="1" y="11416"/>
                  </a:cubicBezTo>
                  <a:lnTo>
                    <a:pt x="1" y="11943"/>
                  </a:lnTo>
                  <a:cubicBezTo>
                    <a:pt x="1" y="12129"/>
                    <a:pt x="156" y="12284"/>
                    <a:pt x="342" y="12284"/>
                  </a:cubicBezTo>
                  <a:lnTo>
                    <a:pt x="10454" y="12284"/>
                  </a:lnTo>
                  <a:cubicBezTo>
                    <a:pt x="10578" y="12284"/>
                    <a:pt x="10671" y="12191"/>
                    <a:pt x="10671" y="12067"/>
                  </a:cubicBezTo>
                  <a:cubicBezTo>
                    <a:pt x="10671" y="11974"/>
                    <a:pt x="10578" y="11881"/>
                    <a:pt x="10454" y="11881"/>
                  </a:cubicBezTo>
                  <a:lnTo>
                    <a:pt x="373" y="11881"/>
                  </a:lnTo>
                  <a:lnTo>
                    <a:pt x="373" y="11478"/>
                  </a:lnTo>
                  <a:lnTo>
                    <a:pt x="13525" y="11478"/>
                  </a:lnTo>
                  <a:lnTo>
                    <a:pt x="13525" y="11881"/>
                  </a:lnTo>
                  <a:lnTo>
                    <a:pt x="11261" y="11881"/>
                  </a:lnTo>
                  <a:cubicBezTo>
                    <a:pt x="11168" y="11881"/>
                    <a:pt x="11075" y="11974"/>
                    <a:pt x="11075" y="12067"/>
                  </a:cubicBezTo>
                  <a:cubicBezTo>
                    <a:pt x="11075" y="12191"/>
                    <a:pt x="11168" y="12284"/>
                    <a:pt x="11261" y="12284"/>
                  </a:cubicBezTo>
                  <a:lnTo>
                    <a:pt x="13587" y="12284"/>
                  </a:lnTo>
                  <a:cubicBezTo>
                    <a:pt x="13804" y="12284"/>
                    <a:pt x="13959" y="12129"/>
                    <a:pt x="13959" y="11943"/>
                  </a:cubicBezTo>
                  <a:lnTo>
                    <a:pt x="13959" y="11416"/>
                  </a:lnTo>
                  <a:cubicBezTo>
                    <a:pt x="13959" y="11230"/>
                    <a:pt x="13804" y="11075"/>
                    <a:pt x="13587" y="11075"/>
                  </a:cubicBezTo>
                  <a:lnTo>
                    <a:pt x="8562" y="11075"/>
                  </a:lnTo>
                  <a:lnTo>
                    <a:pt x="8407" y="9865"/>
                  </a:lnTo>
                  <a:lnTo>
                    <a:pt x="11912" y="9865"/>
                  </a:lnTo>
                  <a:cubicBezTo>
                    <a:pt x="12315" y="9865"/>
                    <a:pt x="12657" y="9524"/>
                    <a:pt x="12657" y="9120"/>
                  </a:cubicBezTo>
                  <a:lnTo>
                    <a:pt x="12657" y="3351"/>
                  </a:lnTo>
                  <a:cubicBezTo>
                    <a:pt x="12657" y="2917"/>
                    <a:pt x="12315" y="2606"/>
                    <a:pt x="11912" y="2606"/>
                  </a:cubicBezTo>
                  <a:lnTo>
                    <a:pt x="8190" y="2606"/>
                  </a:lnTo>
                  <a:lnTo>
                    <a:pt x="8004" y="1738"/>
                  </a:lnTo>
                  <a:cubicBezTo>
                    <a:pt x="8407" y="962"/>
                    <a:pt x="7849" y="1"/>
                    <a:pt x="698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11"/>
            <p:cNvSpPr/>
            <p:nvPr/>
          </p:nvSpPr>
          <p:spPr>
            <a:xfrm>
              <a:off x="1742200" y="4282875"/>
              <a:ext cx="100050" cy="100050"/>
            </a:xfrm>
            <a:custGeom>
              <a:rect b="b" l="l" r="r" t="t"/>
              <a:pathLst>
                <a:path extrusionOk="0" h="4002" w="4002">
                  <a:moveTo>
                    <a:pt x="2234" y="3133"/>
                  </a:moveTo>
                  <a:cubicBezTo>
                    <a:pt x="2482" y="3133"/>
                    <a:pt x="2730" y="3319"/>
                    <a:pt x="2761" y="3598"/>
                  </a:cubicBezTo>
                  <a:lnTo>
                    <a:pt x="1241" y="3598"/>
                  </a:lnTo>
                  <a:cubicBezTo>
                    <a:pt x="1272" y="3319"/>
                    <a:pt x="1489" y="3133"/>
                    <a:pt x="1768" y="3133"/>
                  </a:cubicBezTo>
                  <a:close/>
                  <a:moveTo>
                    <a:pt x="3567" y="434"/>
                  </a:moveTo>
                  <a:lnTo>
                    <a:pt x="3567" y="3598"/>
                  </a:lnTo>
                  <a:lnTo>
                    <a:pt x="3164" y="3598"/>
                  </a:lnTo>
                  <a:cubicBezTo>
                    <a:pt x="3134" y="3120"/>
                    <a:pt x="2759" y="2728"/>
                    <a:pt x="2287" y="2728"/>
                  </a:cubicBezTo>
                  <a:cubicBezTo>
                    <a:pt x="2269" y="2728"/>
                    <a:pt x="2252" y="2729"/>
                    <a:pt x="2234" y="2730"/>
                  </a:cubicBezTo>
                  <a:lnTo>
                    <a:pt x="1768" y="2730"/>
                  </a:lnTo>
                  <a:cubicBezTo>
                    <a:pt x="1272" y="2730"/>
                    <a:pt x="869" y="3102"/>
                    <a:pt x="838" y="3598"/>
                  </a:cubicBezTo>
                  <a:lnTo>
                    <a:pt x="403" y="3598"/>
                  </a:lnTo>
                  <a:lnTo>
                    <a:pt x="403" y="434"/>
                  </a:lnTo>
                  <a:close/>
                  <a:moveTo>
                    <a:pt x="403" y="0"/>
                  </a:moveTo>
                  <a:cubicBezTo>
                    <a:pt x="186" y="0"/>
                    <a:pt x="0" y="186"/>
                    <a:pt x="0" y="403"/>
                  </a:cubicBezTo>
                  <a:lnTo>
                    <a:pt x="0" y="3598"/>
                  </a:lnTo>
                  <a:cubicBezTo>
                    <a:pt x="0" y="3815"/>
                    <a:pt x="186" y="4002"/>
                    <a:pt x="403" y="4002"/>
                  </a:cubicBezTo>
                  <a:lnTo>
                    <a:pt x="3598" y="4002"/>
                  </a:lnTo>
                  <a:cubicBezTo>
                    <a:pt x="3816" y="4002"/>
                    <a:pt x="4002" y="3815"/>
                    <a:pt x="4002" y="3598"/>
                  </a:cubicBezTo>
                  <a:lnTo>
                    <a:pt x="4002" y="403"/>
                  </a:lnTo>
                  <a:cubicBezTo>
                    <a:pt x="4002" y="186"/>
                    <a:pt x="3816" y="0"/>
                    <a:pt x="359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11"/>
            <p:cNvSpPr/>
            <p:nvPr/>
          </p:nvSpPr>
          <p:spPr>
            <a:xfrm>
              <a:off x="1774775" y="4301775"/>
              <a:ext cx="48650" cy="40500"/>
            </a:xfrm>
            <a:custGeom>
              <a:rect b="b" l="l" r="r" t="t"/>
              <a:pathLst>
                <a:path extrusionOk="0" h="1620" w="1946">
                  <a:moveTo>
                    <a:pt x="682" y="423"/>
                  </a:moveTo>
                  <a:cubicBezTo>
                    <a:pt x="807" y="423"/>
                    <a:pt x="931" y="578"/>
                    <a:pt x="931" y="826"/>
                  </a:cubicBezTo>
                  <a:cubicBezTo>
                    <a:pt x="931" y="1043"/>
                    <a:pt x="807" y="1198"/>
                    <a:pt x="682" y="1198"/>
                  </a:cubicBezTo>
                  <a:cubicBezTo>
                    <a:pt x="589" y="1198"/>
                    <a:pt x="465" y="1043"/>
                    <a:pt x="465" y="826"/>
                  </a:cubicBezTo>
                  <a:cubicBezTo>
                    <a:pt x="465" y="578"/>
                    <a:pt x="589" y="423"/>
                    <a:pt x="682" y="423"/>
                  </a:cubicBezTo>
                  <a:close/>
                  <a:moveTo>
                    <a:pt x="875" y="1"/>
                  </a:moveTo>
                  <a:cubicBezTo>
                    <a:pt x="455" y="1"/>
                    <a:pt x="42" y="321"/>
                    <a:pt x="62" y="826"/>
                  </a:cubicBezTo>
                  <a:cubicBezTo>
                    <a:pt x="0" y="1198"/>
                    <a:pt x="279" y="1571"/>
                    <a:pt x="682" y="1602"/>
                  </a:cubicBezTo>
                  <a:cubicBezTo>
                    <a:pt x="742" y="1614"/>
                    <a:pt x="800" y="1620"/>
                    <a:pt x="857" y="1620"/>
                  </a:cubicBezTo>
                  <a:cubicBezTo>
                    <a:pt x="1509" y="1620"/>
                    <a:pt x="1946" y="841"/>
                    <a:pt x="1489" y="299"/>
                  </a:cubicBezTo>
                  <a:cubicBezTo>
                    <a:pt x="1326" y="93"/>
                    <a:pt x="1100" y="1"/>
                    <a:pt x="87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11"/>
            <p:cNvSpPr/>
            <p:nvPr/>
          </p:nvSpPr>
          <p:spPr>
            <a:xfrm>
              <a:off x="1869375" y="4282875"/>
              <a:ext cx="100050" cy="100050"/>
            </a:xfrm>
            <a:custGeom>
              <a:rect b="b" l="l" r="r" t="t"/>
              <a:pathLst>
                <a:path extrusionOk="0" h="4002" w="4002">
                  <a:moveTo>
                    <a:pt x="2234" y="3133"/>
                  </a:moveTo>
                  <a:cubicBezTo>
                    <a:pt x="2482" y="3133"/>
                    <a:pt x="2730" y="3350"/>
                    <a:pt x="2761" y="3598"/>
                  </a:cubicBezTo>
                  <a:lnTo>
                    <a:pt x="1241" y="3598"/>
                  </a:lnTo>
                  <a:cubicBezTo>
                    <a:pt x="1272" y="3350"/>
                    <a:pt x="1489" y="3133"/>
                    <a:pt x="1768" y="3133"/>
                  </a:cubicBezTo>
                  <a:close/>
                  <a:moveTo>
                    <a:pt x="3568" y="434"/>
                  </a:moveTo>
                  <a:lnTo>
                    <a:pt x="3568" y="3598"/>
                  </a:lnTo>
                  <a:lnTo>
                    <a:pt x="3164" y="3598"/>
                  </a:lnTo>
                  <a:cubicBezTo>
                    <a:pt x="3133" y="3133"/>
                    <a:pt x="2730" y="2730"/>
                    <a:pt x="2234" y="2730"/>
                  </a:cubicBezTo>
                  <a:lnTo>
                    <a:pt x="1768" y="2730"/>
                  </a:lnTo>
                  <a:cubicBezTo>
                    <a:pt x="1272" y="2730"/>
                    <a:pt x="869" y="3133"/>
                    <a:pt x="838" y="3598"/>
                  </a:cubicBezTo>
                  <a:lnTo>
                    <a:pt x="404" y="3598"/>
                  </a:lnTo>
                  <a:lnTo>
                    <a:pt x="404" y="434"/>
                  </a:lnTo>
                  <a:close/>
                  <a:moveTo>
                    <a:pt x="404" y="0"/>
                  </a:moveTo>
                  <a:cubicBezTo>
                    <a:pt x="186" y="0"/>
                    <a:pt x="0" y="186"/>
                    <a:pt x="0" y="403"/>
                  </a:cubicBezTo>
                  <a:lnTo>
                    <a:pt x="0" y="3598"/>
                  </a:lnTo>
                  <a:cubicBezTo>
                    <a:pt x="0" y="3815"/>
                    <a:pt x="186" y="4002"/>
                    <a:pt x="404" y="4002"/>
                  </a:cubicBezTo>
                  <a:lnTo>
                    <a:pt x="3599" y="4002"/>
                  </a:lnTo>
                  <a:cubicBezTo>
                    <a:pt x="3816" y="4002"/>
                    <a:pt x="4002" y="3815"/>
                    <a:pt x="4002" y="3598"/>
                  </a:cubicBezTo>
                  <a:lnTo>
                    <a:pt x="4002" y="403"/>
                  </a:lnTo>
                  <a:cubicBezTo>
                    <a:pt x="4002" y="186"/>
                    <a:pt x="3816" y="0"/>
                    <a:pt x="359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11"/>
            <p:cNvSpPr/>
            <p:nvPr/>
          </p:nvSpPr>
          <p:spPr>
            <a:xfrm>
              <a:off x="1901950" y="4301775"/>
              <a:ext cx="47950" cy="40500"/>
            </a:xfrm>
            <a:custGeom>
              <a:rect b="b" l="l" r="r" t="t"/>
              <a:pathLst>
                <a:path extrusionOk="0" h="1620" w="1918">
                  <a:moveTo>
                    <a:pt x="683" y="423"/>
                  </a:moveTo>
                  <a:cubicBezTo>
                    <a:pt x="807" y="423"/>
                    <a:pt x="931" y="578"/>
                    <a:pt x="931" y="826"/>
                  </a:cubicBezTo>
                  <a:cubicBezTo>
                    <a:pt x="931" y="1043"/>
                    <a:pt x="807" y="1198"/>
                    <a:pt x="683" y="1198"/>
                  </a:cubicBezTo>
                  <a:cubicBezTo>
                    <a:pt x="590" y="1198"/>
                    <a:pt x="465" y="1043"/>
                    <a:pt x="465" y="826"/>
                  </a:cubicBezTo>
                  <a:cubicBezTo>
                    <a:pt x="465" y="578"/>
                    <a:pt x="590" y="423"/>
                    <a:pt x="683" y="423"/>
                  </a:cubicBezTo>
                  <a:close/>
                  <a:moveTo>
                    <a:pt x="860" y="1"/>
                  </a:moveTo>
                  <a:cubicBezTo>
                    <a:pt x="438" y="1"/>
                    <a:pt x="31" y="321"/>
                    <a:pt x="31" y="826"/>
                  </a:cubicBezTo>
                  <a:cubicBezTo>
                    <a:pt x="0" y="1198"/>
                    <a:pt x="279" y="1571"/>
                    <a:pt x="683" y="1602"/>
                  </a:cubicBezTo>
                  <a:cubicBezTo>
                    <a:pt x="742" y="1614"/>
                    <a:pt x="800" y="1620"/>
                    <a:pt x="856" y="1620"/>
                  </a:cubicBezTo>
                  <a:cubicBezTo>
                    <a:pt x="1505" y="1620"/>
                    <a:pt x="1917" y="841"/>
                    <a:pt x="1489" y="299"/>
                  </a:cubicBezTo>
                  <a:cubicBezTo>
                    <a:pt x="1316" y="93"/>
                    <a:pt x="1086" y="1"/>
                    <a:pt x="86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0" name="Google Shape;870;p111"/>
          <p:cNvSpPr/>
          <p:nvPr/>
        </p:nvSpPr>
        <p:spPr>
          <a:xfrm>
            <a:off x="6607493" y="2385446"/>
            <a:ext cx="457200" cy="140311"/>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871" name="Google Shape;871;p111"/>
          <p:cNvPicPr preferRelativeResize="0"/>
          <p:nvPr/>
        </p:nvPicPr>
        <p:blipFill rotWithShape="1">
          <a:blip r:embed="rId4">
            <a:alphaModFix/>
          </a:blip>
          <a:srcRect b="0" l="0" r="0" t="0"/>
          <a:stretch/>
        </p:blipFill>
        <p:spPr>
          <a:xfrm>
            <a:off x="5411449" y="119504"/>
            <a:ext cx="2960557" cy="14542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2"/>
          <p:cNvSpPr txBox="1"/>
          <p:nvPr>
            <p:ph type="title"/>
          </p:nvPr>
        </p:nvSpPr>
        <p:spPr>
          <a:xfrm>
            <a:off x="690750" y="304594"/>
            <a:ext cx="7533900" cy="68838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2700"/>
              <a:buNone/>
            </a:pPr>
            <a:r>
              <a:rPr lang="en" sz="2800">
                <a:solidFill>
                  <a:schemeClr val="lt1"/>
                </a:solidFill>
              </a:rPr>
              <a:t>Overview of the System (CONT.)</a:t>
            </a:r>
            <a:endParaRPr sz="2800">
              <a:solidFill>
                <a:schemeClr val="lt1"/>
              </a:solidFill>
            </a:endParaRPr>
          </a:p>
        </p:txBody>
      </p:sp>
      <p:cxnSp>
        <p:nvCxnSpPr>
          <p:cNvPr id="877" name="Google Shape;877;p112"/>
          <p:cNvCxnSpPr/>
          <p:nvPr/>
        </p:nvCxnSpPr>
        <p:spPr>
          <a:xfrm>
            <a:off x="3924900" y="992981"/>
            <a:ext cx="6471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
        <p:nvSpPr>
          <p:cNvPr id="878" name="Google Shape;878;p112"/>
          <p:cNvSpPr txBox="1"/>
          <p:nvPr/>
        </p:nvSpPr>
        <p:spPr>
          <a:xfrm>
            <a:off x="2886076" y="1114425"/>
            <a:ext cx="30237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 sz="2300" u="none" cap="none" strike="noStrike">
                <a:solidFill>
                  <a:schemeClr val="lt1"/>
                </a:solidFill>
                <a:latin typeface="Julius Sans One"/>
                <a:ea typeface="Julius Sans One"/>
                <a:cs typeface="Julius Sans One"/>
                <a:sym typeface="Julius Sans One"/>
              </a:rPr>
              <a:t>SYSTEM DATABASE</a:t>
            </a:r>
            <a:endParaRPr b="1" i="0" sz="2300" u="none" cap="none" strike="noStrike">
              <a:solidFill>
                <a:schemeClr val="lt1"/>
              </a:solidFill>
              <a:latin typeface="Julius Sans One"/>
              <a:ea typeface="Julius Sans One"/>
              <a:cs typeface="Julius Sans One"/>
              <a:sym typeface="Julius Sans One"/>
            </a:endParaRPr>
          </a:p>
        </p:txBody>
      </p:sp>
      <p:pic>
        <p:nvPicPr>
          <p:cNvPr id="879" name="Google Shape;879;p112"/>
          <p:cNvPicPr preferRelativeResize="0"/>
          <p:nvPr/>
        </p:nvPicPr>
        <p:blipFill rotWithShape="1">
          <a:blip r:embed="rId3">
            <a:alphaModFix/>
          </a:blip>
          <a:srcRect b="0" l="0" r="0" t="0"/>
          <a:stretch/>
        </p:blipFill>
        <p:spPr>
          <a:xfrm>
            <a:off x="2143125" y="1719766"/>
            <a:ext cx="4636294" cy="31387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13"/>
          <p:cNvSpPr txBox="1"/>
          <p:nvPr>
            <p:ph type="ctrTitle"/>
          </p:nvPr>
        </p:nvSpPr>
        <p:spPr>
          <a:xfrm>
            <a:off x="74408" y="379972"/>
            <a:ext cx="4954792" cy="721506"/>
          </a:xfrm>
          <a:prstGeom prst="rect">
            <a:avLst/>
          </a:prstGeom>
          <a:noFill/>
          <a:ln>
            <a:noFill/>
          </a:ln>
        </p:spPr>
        <p:txBody>
          <a:bodyPr anchorCtr="0" anchor="ctr" bIns="91425" lIns="91425" spcFirstLastPara="1" rIns="91425" wrap="square" tIns="91425">
            <a:noAutofit/>
          </a:bodyPr>
          <a:lstStyle/>
          <a:p>
            <a:pPr indent="0" lvl="0" marL="0" rtl="0" algn="r">
              <a:lnSpc>
                <a:spcPct val="90000"/>
              </a:lnSpc>
              <a:spcBef>
                <a:spcPts val="0"/>
              </a:spcBef>
              <a:spcAft>
                <a:spcPts val="0"/>
              </a:spcAft>
              <a:buClr>
                <a:schemeClr val="lt1"/>
              </a:buClr>
              <a:buSzPts val="4700"/>
              <a:buFont typeface="Julius Sans One"/>
              <a:buNone/>
            </a:pPr>
            <a:r>
              <a:rPr lang="en" sz="2000">
                <a:solidFill>
                  <a:schemeClr val="dk1"/>
                </a:solidFill>
              </a:rPr>
              <a:t>3. Overview of the System (cont.)</a:t>
            </a:r>
            <a:endParaRPr sz="2000"/>
          </a:p>
        </p:txBody>
      </p:sp>
      <p:cxnSp>
        <p:nvCxnSpPr>
          <p:cNvPr id="885" name="Google Shape;885;p113"/>
          <p:cNvCxnSpPr/>
          <p:nvPr/>
        </p:nvCxnSpPr>
        <p:spPr>
          <a:xfrm>
            <a:off x="2241037" y="966253"/>
            <a:ext cx="647100" cy="0"/>
          </a:xfrm>
          <a:prstGeom prst="straightConnector1">
            <a:avLst/>
          </a:prstGeom>
          <a:noFill/>
          <a:ln cap="flat" cmpd="sng" w="19050">
            <a:solidFill>
              <a:schemeClr val="dk1"/>
            </a:solidFill>
            <a:prstDash val="solid"/>
            <a:round/>
            <a:headEnd len="sm" w="sm" type="none"/>
            <a:tailEnd len="sm" w="sm" type="none"/>
          </a:ln>
        </p:spPr>
      </p:cxnSp>
      <p:sp>
        <p:nvSpPr>
          <p:cNvPr id="886" name="Google Shape;886;p113"/>
          <p:cNvSpPr txBox="1"/>
          <p:nvPr/>
        </p:nvSpPr>
        <p:spPr>
          <a:xfrm>
            <a:off x="1421587" y="1040048"/>
            <a:ext cx="2285999"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Julius Sans One"/>
                <a:ea typeface="Julius Sans One"/>
                <a:cs typeface="Julius Sans One"/>
                <a:sym typeface="Julius Sans One"/>
              </a:rPr>
              <a:t>Non-functional requirements</a:t>
            </a:r>
            <a:endParaRPr b="1" i="0" sz="1600" u="none" cap="none" strike="noStrike">
              <a:solidFill>
                <a:schemeClr val="dk1"/>
              </a:solidFill>
              <a:latin typeface="Julius Sans One"/>
              <a:ea typeface="Julius Sans One"/>
              <a:cs typeface="Julius Sans One"/>
              <a:sym typeface="Julius Sans One"/>
            </a:endParaRPr>
          </a:p>
        </p:txBody>
      </p:sp>
      <p:pic>
        <p:nvPicPr>
          <p:cNvPr id="887" name="Google Shape;887;p113"/>
          <p:cNvPicPr preferRelativeResize="0"/>
          <p:nvPr/>
        </p:nvPicPr>
        <p:blipFill rotWithShape="1">
          <a:blip r:embed="rId3">
            <a:alphaModFix/>
          </a:blip>
          <a:srcRect b="0" l="0" r="0" t="0"/>
          <a:stretch/>
        </p:blipFill>
        <p:spPr>
          <a:xfrm>
            <a:off x="3959943" y="1179871"/>
            <a:ext cx="5080218" cy="36690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14"/>
          <p:cNvSpPr txBox="1"/>
          <p:nvPr>
            <p:ph type="title"/>
          </p:nvPr>
        </p:nvSpPr>
        <p:spPr>
          <a:xfrm>
            <a:off x="805050" y="161719"/>
            <a:ext cx="7533900" cy="62409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2700"/>
              <a:buNone/>
            </a:pPr>
            <a:r>
              <a:rPr lang="en" sz="2800">
                <a:solidFill>
                  <a:schemeClr val="lt1"/>
                </a:solidFill>
              </a:rPr>
              <a:t>3. Overview of the System (CONT.)</a:t>
            </a:r>
            <a:endParaRPr sz="2800"/>
          </a:p>
        </p:txBody>
      </p:sp>
      <p:cxnSp>
        <p:nvCxnSpPr>
          <p:cNvPr id="893" name="Google Shape;893;p114"/>
          <p:cNvCxnSpPr/>
          <p:nvPr/>
        </p:nvCxnSpPr>
        <p:spPr>
          <a:xfrm>
            <a:off x="3810600" y="850106"/>
            <a:ext cx="6471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
        <p:nvSpPr>
          <p:cNvPr id="894" name="Google Shape;894;p114"/>
          <p:cNvSpPr txBox="1"/>
          <p:nvPr/>
        </p:nvSpPr>
        <p:spPr>
          <a:xfrm>
            <a:off x="2458851" y="978693"/>
            <a:ext cx="335059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Julius Sans One"/>
                <a:ea typeface="Julius Sans One"/>
                <a:cs typeface="Julius Sans One"/>
                <a:sym typeface="Julius Sans One"/>
              </a:rPr>
              <a:t>Constraints and limitations</a:t>
            </a:r>
            <a:endParaRPr b="1" i="0" sz="1600" u="none" cap="none" strike="noStrike">
              <a:solidFill>
                <a:schemeClr val="lt1"/>
              </a:solidFill>
              <a:latin typeface="Julius Sans One"/>
              <a:ea typeface="Julius Sans One"/>
              <a:cs typeface="Julius Sans One"/>
              <a:sym typeface="Julius Sans One"/>
            </a:endParaRPr>
          </a:p>
        </p:txBody>
      </p:sp>
      <p:sp>
        <p:nvSpPr>
          <p:cNvPr id="895" name="Google Shape;895;p114"/>
          <p:cNvSpPr txBox="1"/>
          <p:nvPr/>
        </p:nvSpPr>
        <p:spPr>
          <a:xfrm>
            <a:off x="1464469" y="1581565"/>
            <a:ext cx="6093618"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400"/>
              <a:buFont typeface="Noto Sans Symbols"/>
              <a:buChar char="❑"/>
            </a:pPr>
            <a:r>
              <a:rPr b="0" i="0" lang="en" sz="1400" u="none" cap="none" strike="noStrike">
                <a:solidFill>
                  <a:srgbClr val="B2B2B2"/>
                </a:solidFill>
                <a:latin typeface="Arial"/>
                <a:ea typeface="Arial"/>
                <a:cs typeface="Arial"/>
                <a:sym typeface="Arial"/>
              </a:rPr>
              <a:t>Websites which we are going to scrape can change their layout.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lt1"/>
              </a:buClr>
              <a:buSzPts val="1400"/>
              <a:buFont typeface="Noto Sans Symbols"/>
              <a:buChar char="❑"/>
            </a:pPr>
            <a:r>
              <a:rPr b="0" i="0" lang="en" sz="1400" u="none" cap="none" strike="noStrike">
                <a:solidFill>
                  <a:srgbClr val="B2B2B2"/>
                </a:solidFill>
                <a:latin typeface="Arial"/>
                <a:ea typeface="Arial"/>
                <a:cs typeface="Arial"/>
                <a:sym typeface="Arial"/>
              </a:rPr>
              <a:t>Products could be neglected due to missing fields while scrapping. </a:t>
            </a:r>
            <a:endParaRPr b="0" i="0" sz="1400" u="none" cap="none" strike="noStrike">
              <a:solidFill>
                <a:srgbClr val="000000"/>
              </a:solidFill>
              <a:latin typeface="Arial"/>
              <a:ea typeface="Arial"/>
              <a:cs typeface="Arial"/>
              <a:sym typeface="Arial"/>
            </a:endParaRPr>
          </a:p>
          <a:p>
            <a:pPr indent="-196850" lvl="0" marL="285750" marR="0" rtl="0" algn="l">
              <a:lnSpc>
                <a:spcPct val="150000"/>
              </a:lnSpc>
              <a:spcBef>
                <a:spcPts val="0"/>
              </a:spcBef>
              <a:spcAft>
                <a:spcPts val="0"/>
              </a:spcAft>
              <a:buClr>
                <a:schemeClr val="lt1"/>
              </a:buClr>
              <a:buSzPts val="1400"/>
              <a:buFont typeface="Noto Sans Symbols"/>
              <a:buNone/>
            </a:pPr>
            <a:r>
              <a:t/>
            </a:r>
            <a:endParaRPr b="0" i="0" sz="1400" u="none" cap="none" strike="noStrike">
              <a:solidFill>
                <a:srgbClr val="B2B2B2"/>
              </a:solidFill>
              <a:latin typeface="Arial"/>
              <a:ea typeface="Arial"/>
              <a:cs typeface="Arial"/>
              <a:sym typeface="Arial"/>
            </a:endParaRPr>
          </a:p>
          <a:p>
            <a:pPr indent="-196850" lvl="0" marL="285750"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7"/>
          <p:cNvSpPr txBox="1"/>
          <p:nvPr>
            <p:ph idx="15" type="title"/>
          </p:nvPr>
        </p:nvSpPr>
        <p:spPr>
          <a:xfrm>
            <a:off x="713225" y="2198800"/>
            <a:ext cx="3416400" cy="52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b="1" lang="en">
                <a:solidFill>
                  <a:schemeClr val="lt1"/>
                </a:solidFill>
              </a:rPr>
              <a:t>Table of contents</a:t>
            </a:r>
            <a:endParaRPr b="1">
              <a:solidFill>
                <a:schemeClr val="lt1"/>
              </a:solidFill>
            </a:endParaRPr>
          </a:p>
        </p:txBody>
      </p:sp>
      <p:sp>
        <p:nvSpPr>
          <p:cNvPr id="665" name="Google Shape;665;p97"/>
          <p:cNvSpPr txBox="1"/>
          <p:nvPr>
            <p:ph idx="1" type="subTitle"/>
          </p:nvPr>
        </p:nvSpPr>
        <p:spPr>
          <a:xfrm>
            <a:off x="5690650" y="1319545"/>
            <a:ext cx="2454000" cy="23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Type of Project</a:t>
            </a:r>
            <a:endParaRPr/>
          </a:p>
        </p:txBody>
      </p:sp>
      <p:sp>
        <p:nvSpPr>
          <p:cNvPr id="666" name="Google Shape;666;p97"/>
          <p:cNvSpPr txBox="1"/>
          <p:nvPr>
            <p:ph idx="5" type="title"/>
          </p:nvPr>
        </p:nvSpPr>
        <p:spPr>
          <a:xfrm>
            <a:off x="5690650" y="1044000"/>
            <a:ext cx="3193800" cy="32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Problem statement </a:t>
            </a:r>
            <a:endParaRPr>
              <a:solidFill>
                <a:schemeClr val="dk1"/>
              </a:solidFill>
            </a:endParaRPr>
          </a:p>
        </p:txBody>
      </p:sp>
      <p:sp>
        <p:nvSpPr>
          <p:cNvPr id="667" name="Google Shape;667;p97"/>
          <p:cNvSpPr txBox="1"/>
          <p:nvPr>
            <p:ph type="title"/>
          </p:nvPr>
        </p:nvSpPr>
        <p:spPr>
          <a:xfrm>
            <a:off x="5690650" y="1883225"/>
            <a:ext cx="3193800" cy="32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Goals and scope</a:t>
            </a:r>
            <a:endParaRPr>
              <a:solidFill>
                <a:schemeClr val="dk1"/>
              </a:solidFill>
            </a:endParaRPr>
          </a:p>
        </p:txBody>
      </p:sp>
      <p:sp>
        <p:nvSpPr>
          <p:cNvPr id="668" name="Google Shape;668;p97"/>
          <p:cNvSpPr txBox="1"/>
          <p:nvPr>
            <p:ph idx="13" type="subTitle"/>
          </p:nvPr>
        </p:nvSpPr>
        <p:spPr>
          <a:xfrm>
            <a:off x="5690650" y="2162698"/>
            <a:ext cx="2454000" cy="23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Future Goals</a:t>
            </a:r>
            <a:endParaRPr/>
          </a:p>
        </p:txBody>
      </p:sp>
      <p:sp>
        <p:nvSpPr>
          <p:cNvPr id="669" name="Google Shape;669;p97"/>
          <p:cNvSpPr txBox="1"/>
          <p:nvPr>
            <p:ph idx="2" type="title"/>
          </p:nvPr>
        </p:nvSpPr>
        <p:spPr>
          <a:xfrm>
            <a:off x="4810771" y="1164068"/>
            <a:ext cx="684600" cy="290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r>
              <a:rPr lang="en"/>
              <a:t>01</a:t>
            </a:r>
            <a:endParaRPr/>
          </a:p>
        </p:txBody>
      </p:sp>
      <p:sp>
        <p:nvSpPr>
          <p:cNvPr id="670" name="Google Shape;670;p97"/>
          <p:cNvSpPr txBox="1"/>
          <p:nvPr>
            <p:ph idx="3" type="title"/>
          </p:nvPr>
        </p:nvSpPr>
        <p:spPr>
          <a:xfrm>
            <a:off x="4810771" y="2031990"/>
            <a:ext cx="684600" cy="290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r>
              <a:rPr lang="en"/>
              <a:t>02</a:t>
            </a:r>
            <a:endParaRPr/>
          </a:p>
        </p:txBody>
      </p:sp>
      <p:sp>
        <p:nvSpPr>
          <p:cNvPr id="671" name="Google Shape;671;p97"/>
          <p:cNvSpPr txBox="1"/>
          <p:nvPr>
            <p:ph idx="6" type="title"/>
          </p:nvPr>
        </p:nvSpPr>
        <p:spPr>
          <a:xfrm>
            <a:off x="5690650" y="2760350"/>
            <a:ext cx="3193800" cy="32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Overview of System </a:t>
            </a:r>
            <a:endParaRPr>
              <a:solidFill>
                <a:schemeClr val="dk1"/>
              </a:solidFill>
            </a:endParaRPr>
          </a:p>
        </p:txBody>
      </p:sp>
      <p:sp>
        <p:nvSpPr>
          <p:cNvPr id="672" name="Google Shape;672;p97"/>
          <p:cNvSpPr txBox="1"/>
          <p:nvPr>
            <p:ph idx="9" type="subTitle"/>
          </p:nvPr>
        </p:nvSpPr>
        <p:spPr>
          <a:xfrm>
            <a:off x="5690650" y="3045420"/>
            <a:ext cx="2454000" cy="23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Constraints and Limitations</a:t>
            </a:r>
            <a:endParaRPr/>
          </a:p>
        </p:txBody>
      </p:sp>
      <p:sp>
        <p:nvSpPr>
          <p:cNvPr id="673" name="Google Shape;673;p97"/>
          <p:cNvSpPr txBox="1"/>
          <p:nvPr>
            <p:ph idx="4" type="title"/>
          </p:nvPr>
        </p:nvSpPr>
        <p:spPr>
          <a:xfrm>
            <a:off x="5690650" y="3628275"/>
            <a:ext cx="3193800" cy="32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Work Breakdown</a:t>
            </a:r>
            <a:endParaRPr>
              <a:solidFill>
                <a:schemeClr val="dk1"/>
              </a:solidFill>
            </a:endParaRPr>
          </a:p>
        </p:txBody>
      </p:sp>
      <p:sp>
        <p:nvSpPr>
          <p:cNvPr id="674" name="Google Shape;674;p97"/>
          <p:cNvSpPr txBox="1"/>
          <p:nvPr>
            <p:ph idx="14" type="subTitle"/>
          </p:nvPr>
        </p:nvSpPr>
        <p:spPr>
          <a:xfrm>
            <a:off x="5690650" y="3907748"/>
            <a:ext cx="2454000" cy="23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Timelines</a:t>
            </a:r>
            <a:endParaRPr/>
          </a:p>
        </p:txBody>
      </p:sp>
      <p:sp>
        <p:nvSpPr>
          <p:cNvPr id="675" name="Google Shape;675;p97"/>
          <p:cNvSpPr txBox="1"/>
          <p:nvPr>
            <p:ph idx="7" type="title"/>
          </p:nvPr>
        </p:nvSpPr>
        <p:spPr>
          <a:xfrm>
            <a:off x="4810771" y="2880418"/>
            <a:ext cx="684600" cy="290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r>
              <a:rPr lang="en"/>
              <a:t>03</a:t>
            </a:r>
            <a:endParaRPr/>
          </a:p>
        </p:txBody>
      </p:sp>
      <p:sp>
        <p:nvSpPr>
          <p:cNvPr id="676" name="Google Shape;676;p97"/>
          <p:cNvSpPr txBox="1"/>
          <p:nvPr>
            <p:ph idx="8" type="title"/>
          </p:nvPr>
        </p:nvSpPr>
        <p:spPr>
          <a:xfrm>
            <a:off x="4810771" y="3748340"/>
            <a:ext cx="684600" cy="290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r>
              <a:rPr lang="en"/>
              <a:t>04</a:t>
            </a:r>
            <a:endParaRPr/>
          </a:p>
        </p:txBody>
      </p:sp>
      <p:cxnSp>
        <p:nvCxnSpPr>
          <p:cNvPr id="677" name="Google Shape;677;p97"/>
          <p:cNvCxnSpPr/>
          <p:nvPr/>
        </p:nvCxnSpPr>
        <p:spPr>
          <a:xfrm>
            <a:off x="819525" y="3102205"/>
            <a:ext cx="647100" cy="0"/>
          </a:xfrm>
          <a:prstGeom prst="straightConnector1">
            <a:avLst/>
          </a:prstGeom>
          <a:noFill/>
          <a:ln cap="flat" cmpd="sng" w="19050">
            <a:solidFill>
              <a:schemeClr val="lt1"/>
            </a:solidFill>
            <a:prstDash val="solid"/>
            <a:round/>
            <a:headEnd len="sm" w="sm" type="none"/>
            <a:tailEnd len="sm" w="sm" type="none"/>
          </a:ln>
        </p:spPr>
      </p:cxnSp>
      <p:grpSp>
        <p:nvGrpSpPr>
          <p:cNvPr id="678" name="Google Shape;678;p97"/>
          <p:cNvGrpSpPr/>
          <p:nvPr/>
        </p:nvGrpSpPr>
        <p:grpSpPr>
          <a:xfrm>
            <a:off x="1269295" y="979095"/>
            <a:ext cx="747349" cy="660509"/>
            <a:chOff x="3195213" y="2368808"/>
            <a:chExt cx="295325" cy="297125"/>
          </a:xfrm>
        </p:grpSpPr>
        <p:sp>
          <p:nvSpPr>
            <p:cNvPr id="679" name="Google Shape;679;p97"/>
            <p:cNvSpPr/>
            <p:nvPr/>
          </p:nvSpPr>
          <p:spPr>
            <a:xfrm>
              <a:off x="3312513" y="2401033"/>
              <a:ext cx="141125" cy="8950"/>
            </a:xfrm>
            <a:custGeom>
              <a:rect b="b" l="l" r="r" t="t"/>
              <a:pathLst>
                <a:path extrusionOk="0" h="358" w="5645">
                  <a:moveTo>
                    <a:pt x="167" y="0"/>
                  </a:moveTo>
                  <a:cubicBezTo>
                    <a:pt x="72" y="0"/>
                    <a:pt x="0" y="48"/>
                    <a:pt x="0" y="143"/>
                  </a:cubicBezTo>
                  <a:cubicBezTo>
                    <a:pt x="0" y="262"/>
                    <a:pt x="72" y="357"/>
                    <a:pt x="167" y="357"/>
                  </a:cubicBezTo>
                  <a:lnTo>
                    <a:pt x="5478" y="357"/>
                  </a:lnTo>
                  <a:cubicBezTo>
                    <a:pt x="5549" y="357"/>
                    <a:pt x="5644" y="286"/>
                    <a:pt x="5644" y="191"/>
                  </a:cubicBezTo>
                  <a:cubicBezTo>
                    <a:pt x="5644" y="72"/>
                    <a:pt x="5597" y="0"/>
                    <a:pt x="547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97"/>
            <p:cNvSpPr/>
            <p:nvPr/>
          </p:nvSpPr>
          <p:spPr>
            <a:xfrm>
              <a:off x="3312513" y="2419483"/>
              <a:ext cx="141125" cy="8950"/>
            </a:xfrm>
            <a:custGeom>
              <a:rect b="b" l="l" r="r" t="t"/>
              <a:pathLst>
                <a:path extrusionOk="0" h="358" w="5645">
                  <a:moveTo>
                    <a:pt x="167" y="0"/>
                  </a:moveTo>
                  <a:cubicBezTo>
                    <a:pt x="72" y="0"/>
                    <a:pt x="0" y="48"/>
                    <a:pt x="0" y="143"/>
                  </a:cubicBezTo>
                  <a:cubicBezTo>
                    <a:pt x="0" y="262"/>
                    <a:pt x="72" y="358"/>
                    <a:pt x="167" y="358"/>
                  </a:cubicBezTo>
                  <a:lnTo>
                    <a:pt x="5478" y="358"/>
                  </a:lnTo>
                  <a:cubicBezTo>
                    <a:pt x="5549" y="358"/>
                    <a:pt x="5644" y="286"/>
                    <a:pt x="5644" y="215"/>
                  </a:cubicBezTo>
                  <a:cubicBezTo>
                    <a:pt x="5644" y="96"/>
                    <a:pt x="5597" y="0"/>
                    <a:pt x="547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97"/>
            <p:cNvSpPr/>
            <p:nvPr/>
          </p:nvSpPr>
          <p:spPr>
            <a:xfrm>
              <a:off x="3195813" y="2368808"/>
              <a:ext cx="294125" cy="90575"/>
            </a:xfrm>
            <a:custGeom>
              <a:rect b="b" l="l" r="r" t="t"/>
              <a:pathLst>
                <a:path extrusionOk="0" h="3623" w="11765">
                  <a:moveTo>
                    <a:pt x="1858" y="384"/>
                  </a:moveTo>
                  <a:cubicBezTo>
                    <a:pt x="2668" y="384"/>
                    <a:pt x="3311" y="1051"/>
                    <a:pt x="3311" y="1837"/>
                  </a:cubicBezTo>
                  <a:cubicBezTo>
                    <a:pt x="3311" y="2647"/>
                    <a:pt x="2668" y="3313"/>
                    <a:pt x="1858" y="3313"/>
                  </a:cubicBezTo>
                  <a:cubicBezTo>
                    <a:pt x="1048" y="3313"/>
                    <a:pt x="405" y="2647"/>
                    <a:pt x="405" y="1837"/>
                  </a:cubicBezTo>
                  <a:cubicBezTo>
                    <a:pt x="405" y="1051"/>
                    <a:pt x="1048" y="384"/>
                    <a:pt x="1858" y="384"/>
                  </a:cubicBezTo>
                  <a:close/>
                  <a:moveTo>
                    <a:pt x="1836" y="1"/>
                  </a:moveTo>
                  <a:cubicBezTo>
                    <a:pt x="1804" y="1"/>
                    <a:pt x="1772" y="1"/>
                    <a:pt x="1739" y="3"/>
                  </a:cubicBezTo>
                  <a:cubicBezTo>
                    <a:pt x="810" y="27"/>
                    <a:pt x="72" y="765"/>
                    <a:pt x="1" y="1694"/>
                  </a:cubicBezTo>
                  <a:cubicBezTo>
                    <a:pt x="24" y="2789"/>
                    <a:pt x="810" y="3623"/>
                    <a:pt x="1858" y="3623"/>
                  </a:cubicBezTo>
                  <a:cubicBezTo>
                    <a:pt x="2287" y="3623"/>
                    <a:pt x="2644" y="3480"/>
                    <a:pt x="2930" y="3266"/>
                  </a:cubicBezTo>
                  <a:lnTo>
                    <a:pt x="8264" y="3266"/>
                  </a:lnTo>
                  <a:cubicBezTo>
                    <a:pt x="8359" y="3266"/>
                    <a:pt x="8431" y="3218"/>
                    <a:pt x="8431" y="3123"/>
                  </a:cubicBezTo>
                  <a:cubicBezTo>
                    <a:pt x="8431" y="3004"/>
                    <a:pt x="8383" y="2909"/>
                    <a:pt x="8264" y="2909"/>
                  </a:cubicBezTo>
                  <a:lnTo>
                    <a:pt x="3263" y="2909"/>
                  </a:lnTo>
                  <a:cubicBezTo>
                    <a:pt x="3501" y="2623"/>
                    <a:pt x="3620" y="2242"/>
                    <a:pt x="3620" y="1813"/>
                  </a:cubicBezTo>
                  <a:cubicBezTo>
                    <a:pt x="3620" y="1408"/>
                    <a:pt x="3477" y="1051"/>
                    <a:pt x="3263" y="718"/>
                  </a:cubicBezTo>
                  <a:lnTo>
                    <a:pt x="10193" y="718"/>
                  </a:lnTo>
                  <a:cubicBezTo>
                    <a:pt x="10550" y="718"/>
                    <a:pt x="10884" y="884"/>
                    <a:pt x="11098" y="1194"/>
                  </a:cubicBezTo>
                  <a:cubicBezTo>
                    <a:pt x="11360" y="1575"/>
                    <a:pt x="11360" y="2051"/>
                    <a:pt x="11098" y="2432"/>
                  </a:cubicBezTo>
                  <a:cubicBezTo>
                    <a:pt x="10884" y="2742"/>
                    <a:pt x="10550" y="2909"/>
                    <a:pt x="10193" y="2909"/>
                  </a:cubicBezTo>
                  <a:lnTo>
                    <a:pt x="9074" y="2909"/>
                  </a:lnTo>
                  <a:cubicBezTo>
                    <a:pt x="8979" y="2909"/>
                    <a:pt x="8883" y="2980"/>
                    <a:pt x="8883" y="3075"/>
                  </a:cubicBezTo>
                  <a:cubicBezTo>
                    <a:pt x="8883" y="3194"/>
                    <a:pt x="8931" y="3266"/>
                    <a:pt x="9074" y="3266"/>
                  </a:cubicBezTo>
                  <a:lnTo>
                    <a:pt x="10217" y="3266"/>
                  </a:lnTo>
                  <a:cubicBezTo>
                    <a:pt x="10693" y="3266"/>
                    <a:pt x="11146" y="3028"/>
                    <a:pt x="11408" y="2647"/>
                  </a:cubicBezTo>
                  <a:cubicBezTo>
                    <a:pt x="11765" y="2146"/>
                    <a:pt x="11765" y="1480"/>
                    <a:pt x="11408" y="980"/>
                  </a:cubicBezTo>
                  <a:cubicBezTo>
                    <a:pt x="11146" y="599"/>
                    <a:pt x="10693" y="360"/>
                    <a:pt x="10217" y="360"/>
                  </a:cubicBezTo>
                  <a:lnTo>
                    <a:pt x="2906" y="360"/>
                  </a:lnTo>
                  <a:cubicBezTo>
                    <a:pt x="2597" y="140"/>
                    <a:pt x="2247" y="1"/>
                    <a:pt x="183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97"/>
            <p:cNvSpPr/>
            <p:nvPr/>
          </p:nvSpPr>
          <p:spPr>
            <a:xfrm>
              <a:off x="3223788" y="2392083"/>
              <a:ext cx="36350" cy="42450"/>
            </a:xfrm>
            <a:custGeom>
              <a:rect b="b" l="l" r="r" t="t"/>
              <a:pathLst>
                <a:path extrusionOk="0" h="1698" w="1454">
                  <a:moveTo>
                    <a:pt x="739" y="620"/>
                  </a:moveTo>
                  <a:lnTo>
                    <a:pt x="882" y="1025"/>
                  </a:lnTo>
                  <a:lnTo>
                    <a:pt x="572" y="1025"/>
                  </a:lnTo>
                  <a:lnTo>
                    <a:pt x="739" y="620"/>
                  </a:lnTo>
                  <a:close/>
                  <a:moveTo>
                    <a:pt x="739" y="1"/>
                  </a:moveTo>
                  <a:cubicBezTo>
                    <a:pt x="644" y="1"/>
                    <a:pt x="596" y="49"/>
                    <a:pt x="549" y="120"/>
                  </a:cubicBezTo>
                  <a:lnTo>
                    <a:pt x="48" y="1454"/>
                  </a:lnTo>
                  <a:cubicBezTo>
                    <a:pt x="1" y="1573"/>
                    <a:pt x="48" y="1668"/>
                    <a:pt x="144" y="1692"/>
                  </a:cubicBezTo>
                  <a:lnTo>
                    <a:pt x="215" y="1692"/>
                  </a:lnTo>
                  <a:cubicBezTo>
                    <a:pt x="263" y="1692"/>
                    <a:pt x="358" y="1668"/>
                    <a:pt x="358" y="1573"/>
                  </a:cubicBezTo>
                  <a:lnTo>
                    <a:pt x="453" y="1358"/>
                  </a:lnTo>
                  <a:lnTo>
                    <a:pt x="1001" y="1358"/>
                  </a:lnTo>
                  <a:lnTo>
                    <a:pt x="1096" y="1573"/>
                  </a:lnTo>
                  <a:cubicBezTo>
                    <a:pt x="1116" y="1652"/>
                    <a:pt x="1185" y="1698"/>
                    <a:pt x="1262" y="1698"/>
                  </a:cubicBezTo>
                  <a:cubicBezTo>
                    <a:pt x="1278" y="1698"/>
                    <a:pt x="1294" y="1696"/>
                    <a:pt x="1311" y="1692"/>
                  </a:cubicBezTo>
                  <a:cubicBezTo>
                    <a:pt x="1406" y="1668"/>
                    <a:pt x="1454" y="1573"/>
                    <a:pt x="1430" y="1454"/>
                  </a:cubicBezTo>
                  <a:lnTo>
                    <a:pt x="906" y="120"/>
                  </a:lnTo>
                  <a:cubicBezTo>
                    <a:pt x="882" y="25"/>
                    <a:pt x="811" y="1"/>
                    <a:pt x="73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97"/>
            <p:cNvSpPr/>
            <p:nvPr/>
          </p:nvSpPr>
          <p:spPr>
            <a:xfrm>
              <a:off x="3312513" y="2504033"/>
              <a:ext cx="141125" cy="8950"/>
            </a:xfrm>
            <a:custGeom>
              <a:rect b="b" l="l" r="r" t="t"/>
              <a:pathLst>
                <a:path extrusionOk="0" h="358" w="5645">
                  <a:moveTo>
                    <a:pt x="167" y="0"/>
                  </a:moveTo>
                  <a:cubicBezTo>
                    <a:pt x="72" y="0"/>
                    <a:pt x="0" y="71"/>
                    <a:pt x="0" y="167"/>
                  </a:cubicBezTo>
                  <a:cubicBezTo>
                    <a:pt x="0" y="262"/>
                    <a:pt x="48" y="357"/>
                    <a:pt x="167" y="357"/>
                  </a:cubicBezTo>
                  <a:lnTo>
                    <a:pt x="5478" y="357"/>
                  </a:lnTo>
                  <a:cubicBezTo>
                    <a:pt x="5549" y="357"/>
                    <a:pt x="5644" y="310"/>
                    <a:pt x="5644" y="214"/>
                  </a:cubicBezTo>
                  <a:cubicBezTo>
                    <a:pt x="5644" y="95"/>
                    <a:pt x="5597" y="0"/>
                    <a:pt x="547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97"/>
            <p:cNvSpPr/>
            <p:nvPr/>
          </p:nvSpPr>
          <p:spPr>
            <a:xfrm>
              <a:off x="3312513" y="2523658"/>
              <a:ext cx="141125" cy="8975"/>
            </a:xfrm>
            <a:custGeom>
              <a:rect b="b" l="l" r="r" t="t"/>
              <a:pathLst>
                <a:path extrusionOk="0" h="359" w="5645">
                  <a:moveTo>
                    <a:pt x="167" y="1"/>
                  </a:moveTo>
                  <a:cubicBezTo>
                    <a:pt x="72" y="1"/>
                    <a:pt x="0" y="49"/>
                    <a:pt x="0" y="144"/>
                  </a:cubicBezTo>
                  <a:cubicBezTo>
                    <a:pt x="0" y="263"/>
                    <a:pt x="48" y="358"/>
                    <a:pt x="167" y="358"/>
                  </a:cubicBezTo>
                  <a:lnTo>
                    <a:pt x="5478" y="358"/>
                  </a:lnTo>
                  <a:cubicBezTo>
                    <a:pt x="5549" y="358"/>
                    <a:pt x="5644" y="287"/>
                    <a:pt x="5644" y="215"/>
                  </a:cubicBezTo>
                  <a:cubicBezTo>
                    <a:pt x="5644" y="96"/>
                    <a:pt x="5597" y="1"/>
                    <a:pt x="547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97"/>
            <p:cNvSpPr/>
            <p:nvPr/>
          </p:nvSpPr>
          <p:spPr>
            <a:xfrm>
              <a:off x="3195213" y="2472858"/>
              <a:ext cx="294150" cy="90125"/>
            </a:xfrm>
            <a:custGeom>
              <a:rect b="b" l="l" r="r" t="t"/>
              <a:pathLst>
                <a:path extrusionOk="0" h="3605" w="11766">
                  <a:moveTo>
                    <a:pt x="10241" y="723"/>
                  </a:moveTo>
                  <a:cubicBezTo>
                    <a:pt x="10598" y="723"/>
                    <a:pt x="10932" y="890"/>
                    <a:pt x="11146" y="1199"/>
                  </a:cubicBezTo>
                  <a:cubicBezTo>
                    <a:pt x="11408" y="1557"/>
                    <a:pt x="11408" y="2057"/>
                    <a:pt x="11146" y="2438"/>
                  </a:cubicBezTo>
                  <a:cubicBezTo>
                    <a:pt x="10932" y="2747"/>
                    <a:pt x="10598" y="2914"/>
                    <a:pt x="10241" y="2914"/>
                  </a:cubicBezTo>
                  <a:lnTo>
                    <a:pt x="3311" y="2914"/>
                  </a:lnTo>
                  <a:cubicBezTo>
                    <a:pt x="3549" y="2628"/>
                    <a:pt x="3668" y="2247"/>
                    <a:pt x="3668" y="1819"/>
                  </a:cubicBezTo>
                  <a:cubicBezTo>
                    <a:pt x="3668" y="1414"/>
                    <a:pt x="3525" y="1057"/>
                    <a:pt x="3311" y="723"/>
                  </a:cubicBezTo>
                  <a:close/>
                  <a:moveTo>
                    <a:pt x="1882" y="366"/>
                  </a:moveTo>
                  <a:cubicBezTo>
                    <a:pt x="2692" y="366"/>
                    <a:pt x="3335" y="1009"/>
                    <a:pt x="3335" y="1819"/>
                  </a:cubicBezTo>
                  <a:cubicBezTo>
                    <a:pt x="3335" y="2628"/>
                    <a:pt x="2692" y="3271"/>
                    <a:pt x="1882" y="3271"/>
                  </a:cubicBezTo>
                  <a:cubicBezTo>
                    <a:pt x="1072" y="3271"/>
                    <a:pt x="429" y="2628"/>
                    <a:pt x="429" y="1819"/>
                  </a:cubicBezTo>
                  <a:cubicBezTo>
                    <a:pt x="429" y="1009"/>
                    <a:pt x="1072" y="366"/>
                    <a:pt x="1882" y="366"/>
                  </a:cubicBezTo>
                  <a:close/>
                  <a:moveTo>
                    <a:pt x="1941" y="1"/>
                  </a:moveTo>
                  <a:cubicBezTo>
                    <a:pt x="1890" y="1"/>
                    <a:pt x="1839" y="3"/>
                    <a:pt x="1787" y="9"/>
                  </a:cubicBezTo>
                  <a:cubicBezTo>
                    <a:pt x="858" y="33"/>
                    <a:pt x="120" y="771"/>
                    <a:pt x="72" y="1700"/>
                  </a:cubicBezTo>
                  <a:cubicBezTo>
                    <a:pt x="1" y="2747"/>
                    <a:pt x="834" y="3605"/>
                    <a:pt x="1858" y="3605"/>
                  </a:cubicBezTo>
                  <a:cubicBezTo>
                    <a:pt x="2263" y="3605"/>
                    <a:pt x="2620" y="3462"/>
                    <a:pt x="2930" y="3247"/>
                  </a:cubicBezTo>
                  <a:lnTo>
                    <a:pt x="10217" y="3247"/>
                  </a:lnTo>
                  <a:cubicBezTo>
                    <a:pt x="10693" y="3247"/>
                    <a:pt x="11146" y="3009"/>
                    <a:pt x="11408" y="2628"/>
                  </a:cubicBezTo>
                  <a:cubicBezTo>
                    <a:pt x="11765" y="2104"/>
                    <a:pt x="11765" y="1461"/>
                    <a:pt x="11408" y="961"/>
                  </a:cubicBezTo>
                  <a:cubicBezTo>
                    <a:pt x="11170" y="604"/>
                    <a:pt x="10717" y="366"/>
                    <a:pt x="10241" y="366"/>
                  </a:cubicBezTo>
                  <a:lnTo>
                    <a:pt x="2954" y="366"/>
                  </a:lnTo>
                  <a:cubicBezTo>
                    <a:pt x="2659" y="155"/>
                    <a:pt x="2327" y="1"/>
                    <a:pt x="194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97"/>
            <p:cNvSpPr/>
            <p:nvPr/>
          </p:nvSpPr>
          <p:spPr>
            <a:xfrm>
              <a:off x="3227363" y="2496883"/>
              <a:ext cx="29800" cy="42875"/>
            </a:xfrm>
            <a:custGeom>
              <a:rect b="b" l="l" r="r" t="t"/>
              <a:pathLst>
                <a:path extrusionOk="0" h="1715" w="1192">
                  <a:moveTo>
                    <a:pt x="572" y="357"/>
                  </a:moveTo>
                  <a:cubicBezTo>
                    <a:pt x="620" y="357"/>
                    <a:pt x="691" y="381"/>
                    <a:pt x="715" y="477"/>
                  </a:cubicBezTo>
                  <a:cubicBezTo>
                    <a:pt x="739" y="548"/>
                    <a:pt x="668" y="643"/>
                    <a:pt x="572" y="643"/>
                  </a:cubicBezTo>
                  <a:lnTo>
                    <a:pt x="358" y="643"/>
                  </a:lnTo>
                  <a:lnTo>
                    <a:pt x="358" y="357"/>
                  </a:lnTo>
                  <a:close/>
                  <a:moveTo>
                    <a:pt x="668" y="977"/>
                  </a:moveTo>
                  <a:cubicBezTo>
                    <a:pt x="739" y="977"/>
                    <a:pt x="834" y="1048"/>
                    <a:pt x="858" y="1120"/>
                  </a:cubicBezTo>
                  <a:cubicBezTo>
                    <a:pt x="858" y="1239"/>
                    <a:pt x="739" y="1358"/>
                    <a:pt x="668" y="1358"/>
                  </a:cubicBezTo>
                  <a:lnTo>
                    <a:pt x="358" y="1358"/>
                  </a:lnTo>
                  <a:lnTo>
                    <a:pt x="358" y="977"/>
                  </a:lnTo>
                  <a:close/>
                  <a:moveTo>
                    <a:pt x="167" y="0"/>
                  </a:moveTo>
                  <a:cubicBezTo>
                    <a:pt x="96" y="0"/>
                    <a:pt x="1" y="96"/>
                    <a:pt x="1" y="167"/>
                  </a:cubicBezTo>
                  <a:lnTo>
                    <a:pt x="1" y="1548"/>
                  </a:lnTo>
                  <a:lnTo>
                    <a:pt x="1" y="1596"/>
                  </a:lnTo>
                  <a:cubicBezTo>
                    <a:pt x="25" y="1691"/>
                    <a:pt x="96" y="1715"/>
                    <a:pt x="167" y="1715"/>
                  </a:cubicBezTo>
                  <a:lnTo>
                    <a:pt x="668" y="1715"/>
                  </a:lnTo>
                  <a:cubicBezTo>
                    <a:pt x="953" y="1715"/>
                    <a:pt x="1191" y="1477"/>
                    <a:pt x="1191" y="1191"/>
                  </a:cubicBezTo>
                  <a:cubicBezTo>
                    <a:pt x="1191" y="1000"/>
                    <a:pt x="1096" y="858"/>
                    <a:pt x="977" y="739"/>
                  </a:cubicBezTo>
                  <a:cubicBezTo>
                    <a:pt x="1049" y="643"/>
                    <a:pt x="1072" y="524"/>
                    <a:pt x="1049" y="381"/>
                  </a:cubicBezTo>
                  <a:cubicBezTo>
                    <a:pt x="1025" y="143"/>
                    <a:pt x="810" y="0"/>
                    <a:pt x="57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97"/>
            <p:cNvSpPr/>
            <p:nvPr/>
          </p:nvSpPr>
          <p:spPr>
            <a:xfrm>
              <a:off x="3312513" y="2608208"/>
              <a:ext cx="141125" cy="8950"/>
            </a:xfrm>
            <a:custGeom>
              <a:rect b="b" l="l" r="r" t="t"/>
              <a:pathLst>
                <a:path extrusionOk="0" h="358" w="5645">
                  <a:moveTo>
                    <a:pt x="167" y="1"/>
                  </a:moveTo>
                  <a:cubicBezTo>
                    <a:pt x="72" y="1"/>
                    <a:pt x="0" y="72"/>
                    <a:pt x="0" y="167"/>
                  </a:cubicBezTo>
                  <a:cubicBezTo>
                    <a:pt x="0" y="263"/>
                    <a:pt x="48" y="358"/>
                    <a:pt x="167" y="358"/>
                  </a:cubicBezTo>
                  <a:lnTo>
                    <a:pt x="5478" y="358"/>
                  </a:lnTo>
                  <a:cubicBezTo>
                    <a:pt x="5549" y="358"/>
                    <a:pt x="5644" y="310"/>
                    <a:pt x="5644" y="215"/>
                  </a:cubicBezTo>
                  <a:cubicBezTo>
                    <a:pt x="5644" y="96"/>
                    <a:pt x="5597" y="1"/>
                    <a:pt x="547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97"/>
            <p:cNvSpPr/>
            <p:nvPr/>
          </p:nvSpPr>
          <p:spPr>
            <a:xfrm>
              <a:off x="3312513" y="2627258"/>
              <a:ext cx="141125" cy="8375"/>
            </a:xfrm>
            <a:custGeom>
              <a:rect b="b" l="l" r="r" t="t"/>
              <a:pathLst>
                <a:path extrusionOk="0" h="335" w="5645">
                  <a:moveTo>
                    <a:pt x="167" y="1"/>
                  </a:moveTo>
                  <a:cubicBezTo>
                    <a:pt x="72" y="1"/>
                    <a:pt x="0" y="48"/>
                    <a:pt x="0" y="144"/>
                  </a:cubicBezTo>
                  <a:cubicBezTo>
                    <a:pt x="0" y="263"/>
                    <a:pt x="48" y="334"/>
                    <a:pt x="167" y="334"/>
                  </a:cubicBezTo>
                  <a:lnTo>
                    <a:pt x="5478" y="334"/>
                  </a:lnTo>
                  <a:cubicBezTo>
                    <a:pt x="5549" y="334"/>
                    <a:pt x="5644" y="286"/>
                    <a:pt x="5644" y="191"/>
                  </a:cubicBezTo>
                  <a:cubicBezTo>
                    <a:pt x="5644" y="72"/>
                    <a:pt x="5597" y="1"/>
                    <a:pt x="547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97"/>
            <p:cNvSpPr/>
            <p:nvPr/>
          </p:nvSpPr>
          <p:spPr>
            <a:xfrm>
              <a:off x="3195813" y="2576658"/>
              <a:ext cx="294725" cy="89275"/>
            </a:xfrm>
            <a:custGeom>
              <a:rect b="b" l="l" r="r" t="t"/>
              <a:pathLst>
                <a:path extrusionOk="0" h="3571" w="11789">
                  <a:moveTo>
                    <a:pt x="10217" y="715"/>
                  </a:moveTo>
                  <a:cubicBezTo>
                    <a:pt x="10574" y="715"/>
                    <a:pt x="10908" y="882"/>
                    <a:pt x="11122" y="1191"/>
                  </a:cubicBezTo>
                  <a:cubicBezTo>
                    <a:pt x="11384" y="1548"/>
                    <a:pt x="11384" y="2048"/>
                    <a:pt x="11122" y="2429"/>
                  </a:cubicBezTo>
                  <a:cubicBezTo>
                    <a:pt x="10908" y="2739"/>
                    <a:pt x="10574" y="2906"/>
                    <a:pt x="10217" y="2906"/>
                  </a:cubicBezTo>
                  <a:lnTo>
                    <a:pt x="3287" y="2906"/>
                  </a:lnTo>
                  <a:cubicBezTo>
                    <a:pt x="3525" y="2620"/>
                    <a:pt x="3644" y="2215"/>
                    <a:pt x="3644" y="1810"/>
                  </a:cubicBezTo>
                  <a:cubicBezTo>
                    <a:pt x="3644" y="1382"/>
                    <a:pt x="3501" y="1024"/>
                    <a:pt x="3287" y="715"/>
                  </a:cubicBezTo>
                  <a:close/>
                  <a:moveTo>
                    <a:pt x="1858" y="0"/>
                  </a:moveTo>
                  <a:cubicBezTo>
                    <a:pt x="1596" y="0"/>
                    <a:pt x="1358" y="48"/>
                    <a:pt x="1120" y="167"/>
                  </a:cubicBezTo>
                  <a:cubicBezTo>
                    <a:pt x="1025" y="191"/>
                    <a:pt x="1001" y="286"/>
                    <a:pt x="1025" y="381"/>
                  </a:cubicBezTo>
                  <a:cubicBezTo>
                    <a:pt x="1042" y="470"/>
                    <a:pt x="1112" y="519"/>
                    <a:pt x="1186" y="519"/>
                  </a:cubicBezTo>
                  <a:cubicBezTo>
                    <a:pt x="1212" y="519"/>
                    <a:pt x="1238" y="513"/>
                    <a:pt x="1263" y="501"/>
                  </a:cubicBezTo>
                  <a:cubicBezTo>
                    <a:pt x="1429" y="405"/>
                    <a:pt x="1644" y="358"/>
                    <a:pt x="1882" y="358"/>
                  </a:cubicBezTo>
                  <a:cubicBezTo>
                    <a:pt x="2715" y="358"/>
                    <a:pt x="3382" y="1024"/>
                    <a:pt x="3335" y="1858"/>
                  </a:cubicBezTo>
                  <a:cubicBezTo>
                    <a:pt x="3311" y="2620"/>
                    <a:pt x="2715" y="3215"/>
                    <a:pt x="1977" y="3239"/>
                  </a:cubicBezTo>
                  <a:cubicBezTo>
                    <a:pt x="1962" y="3240"/>
                    <a:pt x="1947" y="3240"/>
                    <a:pt x="1932" y="3240"/>
                  </a:cubicBezTo>
                  <a:cubicBezTo>
                    <a:pt x="1119" y="3240"/>
                    <a:pt x="453" y="2605"/>
                    <a:pt x="453" y="1786"/>
                  </a:cubicBezTo>
                  <a:cubicBezTo>
                    <a:pt x="453" y="1477"/>
                    <a:pt x="548" y="1191"/>
                    <a:pt x="715" y="905"/>
                  </a:cubicBezTo>
                  <a:cubicBezTo>
                    <a:pt x="786" y="858"/>
                    <a:pt x="786" y="739"/>
                    <a:pt x="691" y="667"/>
                  </a:cubicBezTo>
                  <a:cubicBezTo>
                    <a:pt x="652" y="647"/>
                    <a:pt x="608" y="636"/>
                    <a:pt x="567" y="636"/>
                  </a:cubicBezTo>
                  <a:cubicBezTo>
                    <a:pt x="510" y="636"/>
                    <a:pt x="457" y="659"/>
                    <a:pt x="429" y="715"/>
                  </a:cubicBezTo>
                  <a:cubicBezTo>
                    <a:pt x="120" y="1120"/>
                    <a:pt x="1" y="1620"/>
                    <a:pt x="120" y="2168"/>
                  </a:cubicBezTo>
                  <a:cubicBezTo>
                    <a:pt x="286" y="2858"/>
                    <a:pt x="810" y="3382"/>
                    <a:pt x="1477" y="3525"/>
                  </a:cubicBezTo>
                  <a:cubicBezTo>
                    <a:pt x="1618" y="3555"/>
                    <a:pt x="1758" y="3570"/>
                    <a:pt x="1896" y="3570"/>
                  </a:cubicBezTo>
                  <a:cubicBezTo>
                    <a:pt x="2295" y="3570"/>
                    <a:pt x="2670" y="3445"/>
                    <a:pt x="2954" y="3215"/>
                  </a:cubicBezTo>
                  <a:lnTo>
                    <a:pt x="10241" y="3215"/>
                  </a:lnTo>
                  <a:cubicBezTo>
                    <a:pt x="10717" y="3215"/>
                    <a:pt x="11170" y="2977"/>
                    <a:pt x="11432" y="2572"/>
                  </a:cubicBezTo>
                  <a:cubicBezTo>
                    <a:pt x="11789" y="2072"/>
                    <a:pt x="11789" y="1429"/>
                    <a:pt x="11432" y="905"/>
                  </a:cubicBezTo>
                  <a:cubicBezTo>
                    <a:pt x="11146" y="572"/>
                    <a:pt x="10693" y="358"/>
                    <a:pt x="10217" y="358"/>
                  </a:cubicBezTo>
                  <a:lnTo>
                    <a:pt x="2930" y="358"/>
                  </a:lnTo>
                  <a:cubicBezTo>
                    <a:pt x="2620" y="119"/>
                    <a:pt x="2239" y="0"/>
                    <a:pt x="185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97"/>
            <p:cNvSpPr/>
            <p:nvPr/>
          </p:nvSpPr>
          <p:spPr>
            <a:xfrm>
              <a:off x="3223788" y="2600458"/>
              <a:ext cx="36350" cy="42900"/>
            </a:xfrm>
            <a:custGeom>
              <a:rect b="b" l="l" r="r" t="t"/>
              <a:pathLst>
                <a:path extrusionOk="0" h="1716" w="1454">
                  <a:moveTo>
                    <a:pt x="858" y="1"/>
                  </a:moveTo>
                  <a:cubicBezTo>
                    <a:pt x="382" y="1"/>
                    <a:pt x="1" y="382"/>
                    <a:pt x="1" y="858"/>
                  </a:cubicBezTo>
                  <a:cubicBezTo>
                    <a:pt x="1" y="1335"/>
                    <a:pt x="382" y="1716"/>
                    <a:pt x="858" y="1716"/>
                  </a:cubicBezTo>
                  <a:cubicBezTo>
                    <a:pt x="1049" y="1716"/>
                    <a:pt x="1215" y="1668"/>
                    <a:pt x="1334" y="1525"/>
                  </a:cubicBezTo>
                  <a:cubicBezTo>
                    <a:pt x="1358" y="1501"/>
                    <a:pt x="1406" y="1477"/>
                    <a:pt x="1406" y="1454"/>
                  </a:cubicBezTo>
                  <a:cubicBezTo>
                    <a:pt x="1454" y="1382"/>
                    <a:pt x="1454" y="1263"/>
                    <a:pt x="1358" y="1216"/>
                  </a:cubicBezTo>
                  <a:cubicBezTo>
                    <a:pt x="1336" y="1182"/>
                    <a:pt x="1299" y="1165"/>
                    <a:pt x="1258" y="1165"/>
                  </a:cubicBezTo>
                  <a:cubicBezTo>
                    <a:pt x="1210" y="1165"/>
                    <a:pt x="1158" y="1188"/>
                    <a:pt x="1120" y="1239"/>
                  </a:cubicBezTo>
                  <a:lnTo>
                    <a:pt x="1096" y="1263"/>
                  </a:lnTo>
                  <a:cubicBezTo>
                    <a:pt x="1025" y="1335"/>
                    <a:pt x="953" y="1358"/>
                    <a:pt x="834" y="1358"/>
                  </a:cubicBezTo>
                  <a:cubicBezTo>
                    <a:pt x="572" y="1358"/>
                    <a:pt x="310" y="1120"/>
                    <a:pt x="310" y="858"/>
                  </a:cubicBezTo>
                  <a:cubicBezTo>
                    <a:pt x="310" y="596"/>
                    <a:pt x="596" y="358"/>
                    <a:pt x="858" y="358"/>
                  </a:cubicBezTo>
                  <a:cubicBezTo>
                    <a:pt x="953" y="358"/>
                    <a:pt x="1073" y="382"/>
                    <a:pt x="1168" y="430"/>
                  </a:cubicBezTo>
                  <a:cubicBezTo>
                    <a:pt x="1196" y="458"/>
                    <a:pt x="1228" y="471"/>
                    <a:pt x="1260" y="471"/>
                  </a:cubicBezTo>
                  <a:cubicBezTo>
                    <a:pt x="1311" y="471"/>
                    <a:pt x="1363" y="440"/>
                    <a:pt x="1406" y="382"/>
                  </a:cubicBezTo>
                  <a:cubicBezTo>
                    <a:pt x="1454" y="287"/>
                    <a:pt x="1430" y="191"/>
                    <a:pt x="1334" y="144"/>
                  </a:cubicBezTo>
                  <a:cubicBezTo>
                    <a:pt x="1192" y="49"/>
                    <a:pt x="1049" y="1"/>
                    <a:pt x="85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899" name="Shape 899"/>
        <p:cNvGrpSpPr/>
        <p:nvPr/>
      </p:nvGrpSpPr>
      <p:grpSpPr>
        <a:xfrm>
          <a:off x="0" y="0"/>
          <a:ext cx="0" cy="0"/>
          <a:chOff x="0" y="0"/>
          <a:chExt cx="0" cy="0"/>
        </a:xfrm>
      </p:grpSpPr>
      <p:sp>
        <p:nvSpPr>
          <p:cNvPr id="900" name="Google Shape;900;p115"/>
          <p:cNvSpPr txBox="1"/>
          <p:nvPr>
            <p:ph type="title"/>
          </p:nvPr>
        </p:nvSpPr>
        <p:spPr>
          <a:xfrm>
            <a:off x="1730250" y="530725"/>
            <a:ext cx="73599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4. Work Breakdown and Timing</a:t>
            </a:r>
            <a:endParaRPr/>
          </a:p>
        </p:txBody>
      </p:sp>
      <p:graphicFrame>
        <p:nvGraphicFramePr>
          <p:cNvPr id="901" name="Google Shape;901;p115"/>
          <p:cNvGraphicFramePr/>
          <p:nvPr/>
        </p:nvGraphicFramePr>
        <p:xfrm>
          <a:off x="1450950" y="2122745"/>
          <a:ext cx="3000000" cy="3000000"/>
        </p:xfrm>
        <a:graphic>
          <a:graphicData uri="http://schemas.openxmlformats.org/drawingml/2006/table">
            <a:tbl>
              <a:tblPr>
                <a:noFill/>
                <a:tableStyleId>{408B03B3-ED68-4F38-84C0-EF2FC135CCA3}</a:tableStyleId>
              </a:tblPr>
              <a:tblGrid>
                <a:gridCol w="1174225"/>
                <a:gridCol w="1174225"/>
                <a:gridCol w="1174225"/>
                <a:gridCol w="1174225"/>
                <a:gridCol w="1174225"/>
                <a:gridCol w="1174225"/>
              </a:tblGrid>
              <a:tr h="40762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Julius Sans One"/>
                          <a:ea typeface="Julius Sans One"/>
                          <a:cs typeface="Julius Sans One"/>
                          <a:sym typeface="Julius Sans One"/>
                        </a:rPr>
                        <a:t>Month</a:t>
                      </a:r>
                      <a:endParaRPr b="1" sz="1800" u="none" cap="none" strike="noStrike">
                        <a:solidFill>
                          <a:schemeClr val="lt1"/>
                        </a:solidFill>
                        <a:latin typeface="Julius Sans One"/>
                        <a:ea typeface="Julius Sans One"/>
                        <a:cs typeface="Julius Sans One"/>
                        <a:sym typeface="Julius Sans One"/>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Julius Sans One"/>
                          <a:ea typeface="Julius Sans One"/>
                          <a:cs typeface="Julius Sans One"/>
                          <a:sym typeface="Julius Sans One"/>
                        </a:rPr>
                        <a:t>Week</a:t>
                      </a:r>
                      <a:endParaRPr b="1" sz="1800" u="none" cap="none" strike="noStrike">
                        <a:solidFill>
                          <a:schemeClr val="lt1"/>
                        </a:solidFill>
                        <a:latin typeface="Julius Sans One"/>
                        <a:ea typeface="Julius Sans One"/>
                        <a:cs typeface="Julius Sans One"/>
                        <a:sym typeface="Julius Sans One"/>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2"/>
                    </a:solidFill>
                  </a:tcPr>
                </a:tc>
                <a:tc gridSpan="4">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Julius Sans One"/>
                          <a:ea typeface="Julius Sans One"/>
                          <a:cs typeface="Julius Sans One"/>
                          <a:sym typeface="Julius Sans One"/>
                        </a:rPr>
                        <a:t>Task</a:t>
                      </a:r>
                      <a:endParaRPr b="1" sz="1800" u="none" cap="none" strike="noStrike">
                        <a:solidFill>
                          <a:schemeClr val="lt1"/>
                        </a:solidFill>
                        <a:latin typeface="Julius Sans One"/>
                        <a:ea typeface="Julius Sans One"/>
                        <a:cs typeface="Julius Sans One"/>
                        <a:sym typeface="Julius Sans One"/>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2"/>
                    </a:solidFill>
                  </a:tcPr>
                </a:tc>
                <a:tc hMerge="1"/>
                <a:tc hMerge="1"/>
                <a:tc hMerge="1"/>
              </a:tr>
              <a:tr h="3518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idact Gothic"/>
                          <a:ea typeface="Didact Gothic"/>
                          <a:cs typeface="Didact Gothic"/>
                          <a:sym typeface="Didact Gothic"/>
                        </a:rPr>
                        <a:t>Nov</a:t>
                      </a:r>
                      <a:endParaRPr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Didact Gothic"/>
                          <a:ea typeface="Didact Gothic"/>
                          <a:cs typeface="Didact Gothic"/>
                          <a:sym typeface="Didact Gothic"/>
                        </a:rPr>
                        <a:t>3</a:t>
                      </a:r>
                      <a:endParaRPr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gridSpan="4">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Deciding features for machine learning model</a:t>
                      </a:r>
                      <a:endParaRPr sz="1400" u="none" cap="none" strike="noStrike"/>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hMerge="1"/>
                <a:tc hMerge="1"/>
                <a:tc hMerge="1"/>
              </a:tr>
              <a:tr h="351800">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Didact Gothic"/>
                          <a:ea typeface="Didact Gothic"/>
                          <a:cs typeface="Didact Gothic"/>
                          <a:sym typeface="Didact Gothic"/>
                        </a:rPr>
                        <a:t>Nov</a:t>
                      </a:r>
                      <a:endParaRPr b="1"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idact Gothic"/>
                          <a:ea typeface="Didact Gothic"/>
                          <a:cs typeface="Didact Gothic"/>
                          <a:sym typeface="Didact Gothic"/>
                        </a:rPr>
                        <a:t>4</a:t>
                      </a:r>
                      <a:endParaRPr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dk2"/>
                    </a:solidFill>
                  </a:tcPr>
                </a:tc>
                <a:tc gridSpan="4">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Setup Django environment</a:t>
                      </a:r>
                      <a:endParaRPr sz="1400" u="none" cap="none" strike="noStrike"/>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dk2"/>
                    </a:solidFill>
                  </a:tcPr>
                </a:tc>
                <a:tc hMerge="1"/>
                <a:tc hMerge="1"/>
                <a:tc hMerge="1"/>
              </a:tr>
              <a:tr h="3518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idact Gothic"/>
                          <a:ea typeface="Didact Gothic"/>
                          <a:cs typeface="Didact Gothic"/>
                          <a:sym typeface="Didact Gothic"/>
                        </a:rPr>
                        <a:t>Dec</a:t>
                      </a:r>
                      <a:endParaRPr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Didact Gothic"/>
                          <a:ea typeface="Didact Gothic"/>
                          <a:cs typeface="Didact Gothic"/>
                          <a:sym typeface="Didact Gothic"/>
                        </a:rPr>
                        <a:t>1</a:t>
                      </a:r>
                      <a:endParaRPr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gridSpan="4">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Gather, clean and initialize training data according to features</a:t>
                      </a:r>
                      <a:endParaRPr sz="1400" u="none" cap="none" strike="noStrike"/>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hMerge="1"/>
                <a:tc hMerge="1"/>
                <a:tc hMerge="1"/>
              </a:tr>
              <a:tr h="351800">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Didact Gothic"/>
                          <a:ea typeface="Didact Gothic"/>
                          <a:cs typeface="Didact Gothic"/>
                          <a:sym typeface="Didact Gothic"/>
                        </a:rPr>
                        <a:t>Dec</a:t>
                      </a:r>
                      <a:endParaRPr b="1"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idact Gothic"/>
                          <a:ea typeface="Didact Gothic"/>
                          <a:cs typeface="Didact Gothic"/>
                          <a:sym typeface="Didact Gothic"/>
                        </a:rPr>
                        <a:t>2</a:t>
                      </a:r>
                      <a:endParaRPr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dk2"/>
                    </a:solidFill>
                  </a:tcPr>
                </a:tc>
                <a:tc gridSpan="4">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Prepare prototype for showing the working of algorithm</a:t>
                      </a:r>
                      <a:endParaRPr sz="1400" u="none" cap="none" strike="noStrike"/>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dk2"/>
                    </a:solidFill>
                  </a:tcPr>
                </a:tc>
                <a:tc hMerge="1"/>
                <a:tc hMerge="1"/>
                <a:tc hMerge="1"/>
              </a:tr>
              <a:tr h="3518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idact Gothic"/>
                          <a:ea typeface="Didact Gothic"/>
                          <a:cs typeface="Didact Gothic"/>
                          <a:sym typeface="Didact Gothic"/>
                        </a:rPr>
                        <a:t>Dec</a:t>
                      </a:r>
                      <a:endParaRPr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Didact Gothic"/>
                          <a:ea typeface="Didact Gothic"/>
                          <a:cs typeface="Didact Gothic"/>
                          <a:sym typeface="Didact Gothic"/>
                        </a:rPr>
                        <a:t>3</a:t>
                      </a:r>
                      <a:endParaRPr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gridSpan="4">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Learn React.js</a:t>
                      </a:r>
                      <a:endParaRPr sz="1400" u="none" cap="none" strike="noStrike"/>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hMerge="1"/>
                <a:tc hMerge="1"/>
                <a:tc hMerge="1"/>
              </a:tr>
              <a:tr h="348425">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Didact Gothic"/>
                          <a:ea typeface="Didact Gothic"/>
                          <a:cs typeface="Didact Gothic"/>
                          <a:sym typeface="Didact Gothic"/>
                        </a:rPr>
                        <a:t>Dec</a:t>
                      </a:r>
                      <a:endParaRPr b="1"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idact Gothic"/>
                          <a:ea typeface="Didact Gothic"/>
                          <a:cs typeface="Didact Gothic"/>
                          <a:sym typeface="Didact Gothic"/>
                        </a:rPr>
                        <a:t>4</a:t>
                      </a:r>
                      <a:endParaRPr sz="1400" u="none" cap="none" strike="noStrike">
                        <a:solidFill>
                          <a:schemeClr val="dk1"/>
                        </a:solidFill>
                        <a:latin typeface="Didact Gothic"/>
                        <a:ea typeface="Didact Gothic"/>
                        <a:cs typeface="Didact Gothic"/>
                        <a:sym typeface="Didact Gothic"/>
                      </a:endParaRPr>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dk2"/>
                    </a:solidFill>
                  </a:tcPr>
                </a:tc>
                <a:tc gridSpan="4">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Setup Front end of the website</a:t>
                      </a:r>
                      <a:endParaRPr sz="1400" u="none" cap="none" strike="noStrike"/>
                    </a:p>
                  </a:txBody>
                  <a:tcPr marT="0" marB="0"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dk2"/>
                    </a:solidFill>
                  </a:tcPr>
                </a:tc>
                <a:tc hMerge="1"/>
                <a:tc hMerge="1"/>
                <a:tc hMerge="1"/>
              </a:tr>
            </a:tbl>
          </a:graphicData>
        </a:graphic>
      </p:graphicFrame>
      <p:cxnSp>
        <p:nvCxnSpPr>
          <p:cNvPr id="902" name="Google Shape;902;p115"/>
          <p:cNvCxnSpPr/>
          <p:nvPr/>
        </p:nvCxnSpPr>
        <p:spPr>
          <a:xfrm>
            <a:off x="4248450" y="1263460"/>
            <a:ext cx="647100" cy="0"/>
          </a:xfrm>
          <a:prstGeom prst="straightConnector1">
            <a:avLst/>
          </a:prstGeom>
          <a:noFill/>
          <a:ln cap="flat" cmpd="sng" w="19050">
            <a:solidFill>
              <a:schemeClr val="dk1"/>
            </a:solidFill>
            <a:prstDash val="solid"/>
            <a:round/>
            <a:headEnd len="sm" w="sm" type="none"/>
            <a:tailEnd len="sm" w="sm" type="none"/>
          </a:ln>
        </p:spPr>
      </p:cxnSp>
      <p:sp>
        <p:nvSpPr>
          <p:cNvPr id="903" name="Google Shape;903;p115"/>
          <p:cNvSpPr txBox="1"/>
          <p:nvPr>
            <p:ph idx="4294967295" type="title"/>
          </p:nvPr>
        </p:nvSpPr>
        <p:spPr>
          <a:xfrm>
            <a:off x="1136100" y="1673725"/>
            <a:ext cx="5195400" cy="5286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2700"/>
              <a:buNone/>
            </a:pPr>
            <a:r>
              <a:rPr lang="en" sz="1400"/>
              <a:t>Tentative breakdown for the rest of semester</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7" name="Shape 907"/>
        <p:cNvGrpSpPr/>
        <p:nvPr/>
      </p:nvGrpSpPr>
      <p:grpSpPr>
        <a:xfrm>
          <a:off x="0" y="0"/>
          <a:ext cx="0" cy="0"/>
          <a:chOff x="0" y="0"/>
          <a:chExt cx="0" cy="0"/>
        </a:xfrm>
      </p:grpSpPr>
      <p:sp>
        <p:nvSpPr>
          <p:cNvPr id="908" name="Google Shape;908;p116"/>
          <p:cNvSpPr txBox="1"/>
          <p:nvPr>
            <p:ph type="title"/>
          </p:nvPr>
        </p:nvSpPr>
        <p:spPr>
          <a:xfrm>
            <a:off x="713250" y="1358538"/>
            <a:ext cx="7717500" cy="129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Thanks</a:t>
            </a:r>
            <a:endParaRPr/>
          </a:p>
        </p:txBody>
      </p:sp>
      <p:sp>
        <p:nvSpPr>
          <p:cNvPr id="909" name="Google Shape;909;p116"/>
          <p:cNvSpPr txBox="1"/>
          <p:nvPr>
            <p:ph idx="2" type="subTitle"/>
          </p:nvPr>
        </p:nvSpPr>
        <p:spPr>
          <a:xfrm>
            <a:off x="3069175" y="2528925"/>
            <a:ext cx="3007500" cy="42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solidFill>
                  <a:schemeClr val="accent5"/>
                </a:solidFill>
              </a:rPr>
              <a:t>Do you have any question?</a:t>
            </a:r>
            <a:endParaRPr>
              <a:solidFill>
                <a:schemeClr val="accent5"/>
              </a:solidFill>
            </a:endParaRPr>
          </a:p>
          <a:p>
            <a:pPr indent="0" lvl="0" marL="0" rtl="0" algn="ctr">
              <a:lnSpc>
                <a:spcPct val="115000"/>
              </a:lnSpc>
              <a:spcBef>
                <a:spcPts val="1600"/>
              </a:spcBef>
              <a:spcAft>
                <a:spcPts val="1600"/>
              </a:spcAft>
              <a:buSzPts val="1400"/>
              <a:buNone/>
            </a:pPr>
            <a:r>
              <a:t/>
            </a:r>
            <a:endParaRPr>
              <a:solidFill>
                <a:schemeClr val="accent5"/>
              </a:solidFill>
            </a:endParaRPr>
          </a:p>
        </p:txBody>
      </p:sp>
      <p:sp>
        <p:nvSpPr>
          <p:cNvPr id="910" name="Google Shape;910;p116"/>
          <p:cNvSpPr/>
          <p:nvPr/>
        </p:nvSpPr>
        <p:spPr>
          <a:xfrm>
            <a:off x="2506000" y="3324275"/>
            <a:ext cx="4040400" cy="730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694" name="Shape 694"/>
        <p:cNvGrpSpPr/>
        <p:nvPr/>
      </p:nvGrpSpPr>
      <p:grpSpPr>
        <a:xfrm>
          <a:off x="0" y="0"/>
          <a:ext cx="0" cy="0"/>
          <a:chOff x="0" y="0"/>
          <a:chExt cx="0" cy="0"/>
        </a:xfrm>
      </p:grpSpPr>
      <p:sp>
        <p:nvSpPr>
          <p:cNvPr id="695" name="Google Shape;695;p98"/>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 Website based on Machine Learning recommendation system for online shopping.</a:t>
            </a:r>
            <a:endParaRPr>
              <a:solidFill>
                <a:srgbClr val="000000"/>
              </a:solidFill>
            </a:endParaRPr>
          </a:p>
          <a:p>
            <a:pPr indent="0" lvl="0" marL="0" rtl="0" algn="l">
              <a:spcBef>
                <a:spcPts val="0"/>
              </a:spcBef>
              <a:spcAft>
                <a:spcPts val="0"/>
              </a:spcAft>
              <a:buNone/>
            </a:pPr>
            <a:r>
              <a:t/>
            </a:r>
            <a:endParaRPr>
              <a:solidFill>
                <a:srgbClr val="000000"/>
              </a:solidFill>
            </a:endParaRPr>
          </a:p>
          <a:p>
            <a:pPr indent="-317500" lvl="0" marL="457200" rtl="0" algn="l">
              <a:spcBef>
                <a:spcPts val="0"/>
              </a:spcBef>
              <a:spcAft>
                <a:spcPts val="0"/>
              </a:spcAft>
              <a:buSzPts val="1400"/>
              <a:buFont typeface="Didact Gothic"/>
              <a:buChar char="●"/>
            </a:pPr>
            <a:r>
              <a:rPr lang="en">
                <a:solidFill>
                  <a:srgbClr val="000000"/>
                </a:solidFill>
              </a:rPr>
              <a:t>Hundreds of online shopping stores </a:t>
            </a:r>
            <a:endParaRPr>
              <a:solidFill>
                <a:srgbClr val="000000"/>
              </a:solidFill>
            </a:endParaRPr>
          </a:p>
          <a:p>
            <a:pPr indent="-317500" lvl="0" marL="457200" rtl="0" algn="l">
              <a:spcBef>
                <a:spcPts val="0"/>
              </a:spcBef>
              <a:spcAft>
                <a:spcPts val="0"/>
              </a:spcAft>
              <a:buSzPts val="1400"/>
              <a:buFont typeface="Didact Gothic"/>
              <a:buChar char="●"/>
            </a:pPr>
            <a:r>
              <a:rPr lang="en">
                <a:solidFill>
                  <a:srgbClr val="000000"/>
                </a:solidFill>
              </a:rPr>
              <a:t>Covid 19 pandemic restrictions</a:t>
            </a:r>
            <a:endParaRPr>
              <a:solidFill>
                <a:srgbClr val="000000"/>
              </a:solidFill>
            </a:endParaRPr>
          </a:p>
          <a:p>
            <a:pPr indent="-317500" lvl="0" marL="457200" rtl="0" algn="l">
              <a:spcBef>
                <a:spcPts val="0"/>
              </a:spcBef>
              <a:spcAft>
                <a:spcPts val="0"/>
              </a:spcAft>
              <a:buSzPts val="1400"/>
              <a:buFont typeface="Didact Gothic"/>
              <a:buChar char="●"/>
            </a:pPr>
            <a:r>
              <a:rPr lang="en">
                <a:solidFill>
                  <a:srgbClr val="000000"/>
                </a:solidFill>
              </a:rPr>
              <a:t>But why?</a:t>
            </a:r>
            <a:endParaRPr/>
          </a:p>
        </p:txBody>
      </p:sp>
      <p:sp>
        <p:nvSpPr>
          <p:cNvPr id="696" name="Google Shape;696;p98"/>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Panda Mall</a:t>
            </a:r>
            <a:endParaRPr b="1"/>
          </a:p>
        </p:txBody>
      </p:sp>
      <p:cxnSp>
        <p:nvCxnSpPr>
          <p:cNvPr id="697" name="Google Shape;697;p98"/>
          <p:cNvCxnSpPr/>
          <p:nvPr/>
        </p:nvCxnSpPr>
        <p:spPr>
          <a:xfrm>
            <a:off x="4248450" y="2255020"/>
            <a:ext cx="647100" cy="0"/>
          </a:xfrm>
          <a:prstGeom prst="straightConnector1">
            <a:avLst/>
          </a:prstGeom>
          <a:noFill/>
          <a:ln cap="flat" cmpd="sng" w="19050">
            <a:solidFill>
              <a:schemeClr val="dk1"/>
            </a:solidFill>
            <a:prstDash val="solid"/>
            <a:round/>
            <a:headEnd len="med" w="med" type="none"/>
            <a:tailEnd len="med" w="med" type="none"/>
          </a:ln>
        </p:spPr>
      </p:cxnSp>
      <p:grpSp>
        <p:nvGrpSpPr>
          <p:cNvPr id="698" name="Google Shape;698;p98"/>
          <p:cNvGrpSpPr/>
          <p:nvPr/>
        </p:nvGrpSpPr>
        <p:grpSpPr>
          <a:xfrm>
            <a:off x="3082338" y="3740151"/>
            <a:ext cx="344065" cy="368644"/>
            <a:chOff x="4149138" y="4121151"/>
            <a:chExt cx="344065" cy="368644"/>
          </a:xfrm>
        </p:grpSpPr>
        <p:sp>
          <p:nvSpPr>
            <p:cNvPr id="699" name="Google Shape;699;p98"/>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8"/>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8"/>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8"/>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8"/>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8"/>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8"/>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8"/>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8"/>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8"/>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8"/>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8"/>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98"/>
          <p:cNvSpPr/>
          <p:nvPr/>
        </p:nvSpPr>
        <p:spPr>
          <a:xfrm>
            <a:off x="2517474" y="1524760"/>
            <a:ext cx="525875" cy="521742"/>
          </a:xfrm>
          <a:custGeom>
            <a:rect b="b" l="l" r="r" t="t"/>
            <a:pathLst>
              <a:path extrusionOk="0" h="14515" w="14630">
                <a:moveTo>
                  <a:pt x="10803" y="5062"/>
                </a:moveTo>
                <a:lnTo>
                  <a:pt x="10586" y="6204"/>
                </a:lnTo>
                <a:lnTo>
                  <a:pt x="9506" y="6204"/>
                </a:lnTo>
                <a:cubicBezTo>
                  <a:pt x="9198" y="6204"/>
                  <a:pt x="9198" y="6605"/>
                  <a:pt x="9506" y="6605"/>
                </a:cubicBezTo>
                <a:lnTo>
                  <a:pt x="10525" y="6605"/>
                </a:lnTo>
                <a:lnTo>
                  <a:pt x="10309" y="7747"/>
                </a:lnTo>
                <a:lnTo>
                  <a:pt x="1297" y="7747"/>
                </a:lnTo>
                <a:lnTo>
                  <a:pt x="1050" y="6605"/>
                </a:lnTo>
                <a:lnTo>
                  <a:pt x="8241" y="6605"/>
                </a:lnTo>
                <a:cubicBezTo>
                  <a:pt x="8519" y="6605"/>
                  <a:pt x="8519" y="6204"/>
                  <a:pt x="8241" y="6204"/>
                </a:cubicBezTo>
                <a:lnTo>
                  <a:pt x="988" y="6204"/>
                </a:lnTo>
                <a:lnTo>
                  <a:pt x="742" y="5062"/>
                </a:lnTo>
                <a:close/>
                <a:moveTo>
                  <a:pt x="10216" y="8179"/>
                </a:moveTo>
                <a:lnTo>
                  <a:pt x="10000" y="9352"/>
                </a:lnTo>
                <a:lnTo>
                  <a:pt x="2099" y="9352"/>
                </a:lnTo>
                <a:cubicBezTo>
                  <a:pt x="1822" y="9352"/>
                  <a:pt x="1575" y="9166"/>
                  <a:pt x="1544" y="8889"/>
                </a:cubicBezTo>
                <a:lnTo>
                  <a:pt x="1390" y="8179"/>
                </a:lnTo>
                <a:close/>
                <a:moveTo>
                  <a:pt x="8111" y="12228"/>
                </a:moveTo>
                <a:cubicBezTo>
                  <a:pt x="8588" y="12228"/>
                  <a:pt x="9043" y="12602"/>
                  <a:pt x="9043" y="13148"/>
                </a:cubicBezTo>
                <a:cubicBezTo>
                  <a:pt x="9043" y="13672"/>
                  <a:pt x="8642" y="14073"/>
                  <a:pt x="8118" y="14073"/>
                </a:cubicBezTo>
                <a:cubicBezTo>
                  <a:pt x="7315" y="14073"/>
                  <a:pt x="6883" y="13086"/>
                  <a:pt x="7469" y="12499"/>
                </a:cubicBezTo>
                <a:cubicBezTo>
                  <a:pt x="7657" y="12311"/>
                  <a:pt x="7887" y="12228"/>
                  <a:pt x="8111" y="12228"/>
                </a:cubicBezTo>
                <a:close/>
                <a:moveTo>
                  <a:pt x="14352" y="0"/>
                </a:moveTo>
                <a:lnTo>
                  <a:pt x="14352" y="31"/>
                </a:lnTo>
                <a:lnTo>
                  <a:pt x="13549" y="31"/>
                </a:lnTo>
                <a:cubicBezTo>
                  <a:pt x="13529" y="31"/>
                  <a:pt x="13509" y="30"/>
                  <a:pt x="13488" y="30"/>
                </a:cubicBezTo>
                <a:cubicBezTo>
                  <a:pt x="12466" y="30"/>
                  <a:pt x="11601" y="792"/>
                  <a:pt x="11420" y="1790"/>
                </a:cubicBezTo>
                <a:lnTo>
                  <a:pt x="11204" y="2994"/>
                </a:lnTo>
                <a:lnTo>
                  <a:pt x="3149" y="2994"/>
                </a:lnTo>
                <a:cubicBezTo>
                  <a:pt x="2871" y="2994"/>
                  <a:pt x="2871" y="3426"/>
                  <a:pt x="3149" y="3426"/>
                </a:cubicBezTo>
                <a:lnTo>
                  <a:pt x="11111" y="3426"/>
                </a:lnTo>
                <a:lnTo>
                  <a:pt x="10864" y="4630"/>
                </a:lnTo>
                <a:lnTo>
                  <a:pt x="649" y="4630"/>
                </a:lnTo>
                <a:lnTo>
                  <a:pt x="556" y="4105"/>
                </a:lnTo>
                <a:cubicBezTo>
                  <a:pt x="526" y="3920"/>
                  <a:pt x="556" y="3766"/>
                  <a:pt x="680" y="3611"/>
                </a:cubicBezTo>
                <a:cubicBezTo>
                  <a:pt x="760" y="3504"/>
                  <a:pt x="887" y="3420"/>
                  <a:pt x="1041" y="3420"/>
                </a:cubicBezTo>
                <a:cubicBezTo>
                  <a:pt x="1064" y="3420"/>
                  <a:pt x="1088" y="3422"/>
                  <a:pt x="1112" y="3426"/>
                </a:cubicBezTo>
                <a:lnTo>
                  <a:pt x="2007" y="3426"/>
                </a:lnTo>
                <a:cubicBezTo>
                  <a:pt x="2285" y="3395"/>
                  <a:pt x="2285" y="2994"/>
                  <a:pt x="2007" y="2994"/>
                </a:cubicBezTo>
                <a:lnTo>
                  <a:pt x="1112" y="2994"/>
                </a:lnTo>
                <a:cubicBezTo>
                  <a:pt x="495" y="2994"/>
                  <a:pt x="1" y="3550"/>
                  <a:pt x="124" y="4198"/>
                </a:cubicBezTo>
                <a:lnTo>
                  <a:pt x="1112" y="8981"/>
                </a:lnTo>
                <a:cubicBezTo>
                  <a:pt x="1204" y="9444"/>
                  <a:pt x="1637" y="9784"/>
                  <a:pt x="2099" y="9784"/>
                </a:cubicBezTo>
                <a:lnTo>
                  <a:pt x="9938" y="9784"/>
                </a:lnTo>
                <a:lnTo>
                  <a:pt x="9815" y="10401"/>
                </a:lnTo>
                <a:cubicBezTo>
                  <a:pt x="9661" y="11234"/>
                  <a:pt x="8951" y="11820"/>
                  <a:pt x="8118" y="11820"/>
                </a:cubicBezTo>
                <a:lnTo>
                  <a:pt x="2099" y="11820"/>
                </a:lnTo>
                <a:cubicBezTo>
                  <a:pt x="1822" y="11820"/>
                  <a:pt x="1822" y="12222"/>
                  <a:pt x="2099" y="12222"/>
                </a:cubicBezTo>
                <a:lnTo>
                  <a:pt x="2346" y="12222"/>
                </a:lnTo>
                <a:cubicBezTo>
                  <a:pt x="1432" y="13209"/>
                  <a:pt x="2300" y="14515"/>
                  <a:pt x="3327" y="14515"/>
                </a:cubicBezTo>
                <a:cubicBezTo>
                  <a:pt x="3617" y="14515"/>
                  <a:pt x="3920" y="14411"/>
                  <a:pt x="4198" y="14166"/>
                </a:cubicBezTo>
                <a:cubicBezTo>
                  <a:pt x="4367" y="14021"/>
                  <a:pt x="4234" y="13800"/>
                  <a:pt x="4064" y="13800"/>
                </a:cubicBezTo>
                <a:cubicBezTo>
                  <a:pt x="4017" y="13800"/>
                  <a:pt x="3967" y="13817"/>
                  <a:pt x="3920" y="13857"/>
                </a:cubicBezTo>
                <a:cubicBezTo>
                  <a:pt x="3738" y="14009"/>
                  <a:pt x="3536" y="14075"/>
                  <a:pt x="3340" y="14075"/>
                </a:cubicBezTo>
                <a:cubicBezTo>
                  <a:pt x="2738" y="14075"/>
                  <a:pt x="2198" y="13452"/>
                  <a:pt x="2501" y="12777"/>
                </a:cubicBezTo>
                <a:cubicBezTo>
                  <a:pt x="2667" y="12405"/>
                  <a:pt x="2994" y="12236"/>
                  <a:pt x="3319" y="12236"/>
                </a:cubicBezTo>
                <a:cubicBezTo>
                  <a:pt x="3776" y="12236"/>
                  <a:pt x="4229" y="12570"/>
                  <a:pt x="4229" y="13148"/>
                </a:cubicBezTo>
                <a:cubicBezTo>
                  <a:pt x="4229" y="13286"/>
                  <a:pt x="4337" y="13356"/>
                  <a:pt x="4445" y="13356"/>
                </a:cubicBezTo>
                <a:cubicBezTo>
                  <a:pt x="4553" y="13356"/>
                  <a:pt x="4661" y="13286"/>
                  <a:pt x="4661" y="13148"/>
                </a:cubicBezTo>
                <a:cubicBezTo>
                  <a:pt x="4661" y="12808"/>
                  <a:pt x="4538" y="12499"/>
                  <a:pt x="4291" y="12222"/>
                </a:cubicBezTo>
                <a:lnTo>
                  <a:pt x="7161" y="12222"/>
                </a:lnTo>
                <a:cubicBezTo>
                  <a:pt x="6914" y="12469"/>
                  <a:pt x="6760" y="12808"/>
                  <a:pt x="6760" y="13148"/>
                </a:cubicBezTo>
                <a:cubicBezTo>
                  <a:pt x="6760" y="13937"/>
                  <a:pt x="7389" y="14503"/>
                  <a:pt x="8089" y="14503"/>
                </a:cubicBezTo>
                <a:cubicBezTo>
                  <a:pt x="8293" y="14503"/>
                  <a:pt x="8502" y="14455"/>
                  <a:pt x="8704" y="14351"/>
                </a:cubicBezTo>
                <a:cubicBezTo>
                  <a:pt x="9599" y="13919"/>
                  <a:pt x="9722" y="12685"/>
                  <a:pt x="8920" y="12067"/>
                </a:cubicBezTo>
                <a:cubicBezTo>
                  <a:pt x="9599" y="11790"/>
                  <a:pt x="10062" y="11203"/>
                  <a:pt x="10216" y="10463"/>
                </a:cubicBezTo>
                <a:lnTo>
                  <a:pt x="11821" y="1852"/>
                </a:lnTo>
                <a:cubicBezTo>
                  <a:pt x="11975" y="1050"/>
                  <a:pt x="12685" y="432"/>
                  <a:pt x="13518" y="432"/>
                </a:cubicBezTo>
                <a:lnTo>
                  <a:pt x="14352" y="432"/>
                </a:lnTo>
                <a:cubicBezTo>
                  <a:pt x="14629" y="432"/>
                  <a:pt x="14629" y="0"/>
                  <a:pt x="1435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15" name="Shape 715"/>
        <p:cNvGrpSpPr/>
        <p:nvPr/>
      </p:nvGrpSpPr>
      <p:grpSpPr>
        <a:xfrm>
          <a:off x="0" y="0"/>
          <a:ext cx="0" cy="0"/>
          <a:chOff x="0" y="0"/>
          <a:chExt cx="0" cy="0"/>
        </a:xfrm>
      </p:grpSpPr>
      <p:sp>
        <p:nvSpPr>
          <p:cNvPr id="716" name="Google Shape;716;p99"/>
          <p:cNvSpPr txBox="1"/>
          <p:nvPr>
            <p:ph type="title"/>
          </p:nvPr>
        </p:nvSpPr>
        <p:spPr>
          <a:xfrm>
            <a:off x="588299" y="2468125"/>
            <a:ext cx="2417400" cy="75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17" name="Google Shape;717;p99"/>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E-Commerce Boom</a:t>
            </a:r>
            <a:endParaRPr/>
          </a:p>
        </p:txBody>
      </p:sp>
      <p:sp>
        <p:nvSpPr>
          <p:cNvPr id="718" name="Google Shape;718;p99"/>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Connectivity</a:t>
            </a:r>
            <a:endParaRPr/>
          </a:p>
        </p:txBody>
      </p:sp>
      <p:sp>
        <p:nvSpPr>
          <p:cNvPr id="719" name="Google Shape;719;p99"/>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Apparels</a:t>
            </a:r>
            <a:endParaRPr/>
          </a:p>
        </p:txBody>
      </p:sp>
      <p:sp>
        <p:nvSpPr>
          <p:cNvPr id="720" name="Google Shape;720;p99"/>
          <p:cNvSpPr txBox="1"/>
          <p:nvPr>
            <p:ph idx="4" type="title"/>
          </p:nvPr>
        </p:nvSpPr>
        <p:spPr>
          <a:xfrm>
            <a:off x="3363300" y="2468125"/>
            <a:ext cx="2417400" cy="75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3g/4g</a:t>
            </a:r>
            <a:endParaRPr/>
          </a:p>
        </p:txBody>
      </p:sp>
      <p:sp>
        <p:nvSpPr>
          <p:cNvPr id="721" name="Google Shape;721;p99"/>
          <p:cNvSpPr txBox="1"/>
          <p:nvPr>
            <p:ph idx="5" type="title"/>
          </p:nvPr>
        </p:nvSpPr>
        <p:spPr>
          <a:xfrm>
            <a:off x="6138301" y="2468125"/>
            <a:ext cx="2417400" cy="75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39%</a:t>
            </a:r>
            <a:endParaRPr/>
          </a:p>
        </p:txBody>
      </p:sp>
      <p:sp>
        <p:nvSpPr>
          <p:cNvPr id="722" name="Google Shape;722;p99"/>
          <p:cNvSpPr txBox="1"/>
          <p:nvPr>
            <p:ph idx="6" type="title"/>
          </p:nvPr>
        </p:nvSpPr>
        <p:spPr>
          <a:xfrm>
            <a:off x="1974300" y="454525"/>
            <a:ext cx="5195400" cy="528600"/>
          </a:xfrm>
          <a:prstGeom prst="rect">
            <a:avLst/>
          </a:prstGeom>
        </p:spPr>
        <p:txBody>
          <a:bodyPr anchorCtr="0" anchor="t" bIns="91425" lIns="91425" spcFirstLastPara="1" rIns="91425" wrap="square" tIns="91425">
            <a:noAutofit/>
          </a:bodyPr>
          <a:lstStyle/>
          <a:p>
            <a:pPr indent="-400050" lvl="0" marL="457200" rtl="0" algn="ctr">
              <a:spcBef>
                <a:spcPts val="0"/>
              </a:spcBef>
              <a:spcAft>
                <a:spcPts val="0"/>
              </a:spcAft>
              <a:buSzPts val="2700"/>
              <a:buAutoNum type="arabicPeriod"/>
            </a:pPr>
            <a:r>
              <a:rPr lang="en"/>
              <a:t>Problem Statement</a:t>
            </a:r>
            <a:endParaRPr/>
          </a:p>
        </p:txBody>
      </p:sp>
      <p:cxnSp>
        <p:nvCxnSpPr>
          <p:cNvPr id="723" name="Google Shape;723;p99"/>
          <p:cNvCxnSpPr/>
          <p:nvPr/>
        </p:nvCxnSpPr>
        <p:spPr>
          <a:xfrm>
            <a:off x="4248450"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724" name="Google Shape;724;p99"/>
          <p:cNvSpPr txBox="1"/>
          <p:nvPr>
            <p:ph idx="6" type="title"/>
          </p:nvPr>
        </p:nvSpPr>
        <p:spPr>
          <a:xfrm>
            <a:off x="1745700" y="1368925"/>
            <a:ext cx="5195400" cy="5286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1900"/>
              <a:t>The need</a:t>
            </a:r>
            <a:endParaRPr sz="1900"/>
          </a:p>
        </p:txBody>
      </p:sp>
      <p:grpSp>
        <p:nvGrpSpPr>
          <p:cNvPr id="725" name="Google Shape;725;p99"/>
          <p:cNvGrpSpPr/>
          <p:nvPr/>
        </p:nvGrpSpPr>
        <p:grpSpPr>
          <a:xfrm>
            <a:off x="907838" y="869029"/>
            <a:ext cx="837876" cy="834733"/>
            <a:chOff x="2698088" y="1929408"/>
            <a:chExt cx="298900" cy="297800"/>
          </a:xfrm>
        </p:grpSpPr>
        <p:sp>
          <p:nvSpPr>
            <p:cNvPr id="726" name="Google Shape;726;p99"/>
            <p:cNvSpPr/>
            <p:nvPr/>
          </p:nvSpPr>
          <p:spPr>
            <a:xfrm>
              <a:off x="2735013" y="1931283"/>
              <a:ext cx="170300" cy="140675"/>
            </a:xfrm>
            <a:custGeom>
              <a:rect b="b" l="l" r="r" t="t"/>
              <a:pathLst>
                <a:path extrusionOk="0" h="5627" w="6812">
                  <a:moveTo>
                    <a:pt x="6192" y="286"/>
                  </a:moveTo>
                  <a:cubicBezTo>
                    <a:pt x="6240" y="286"/>
                    <a:pt x="6335" y="334"/>
                    <a:pt x="6382" y="358"/>
                  </a:cubicBezTo>
                  <a:cubicBezTo>
                    <a:pt x="6454" y="405"/>
                    <a:pt x="6454" y="477"/>
                    <a:pt x="6454" y="572"/>
                  </a:cubicBezTo>
                  <a:lnTo>
                    <a:pt x="6216" y="1691"/>
                  </a:lnTo>
                  <a:cubicBezTo>
                    <a:pt x="6183" y="1811"/>
                    <a:pt x="6082" y="1866"/>
                    <a:pt x="5983" y="1866"/>
                  </a:cubicBezTo>
                  <a:cubicBezTo>
                    <a:pt x="5865" y="1866"/>
                    <a:pt x="5750" y="1787"/>
                    <a:pt x="5763" y="1644"/>
                  </a:cubicBezTo>
                  <a:cubicBezTo>
                    <a:pt x="5763" y="1572"/>
                    <a:pt x="5739" y="1525"/>
                    <a:pt x="5668" y="1477"/>
                  </a:cubicBezTo>
                  <a:cubicBezTo>
                    <a:pt x="5651" y="1468"/>
                    <a:pt x="5630" y="1463"/>
                    <a:pt x="5608" y="1463"/>
                  </a:cubicBezTo>
                  <a:cubicBezTo>
                    <a:pt x="5571" y="1463"/>
                    <a:pt x="5532" y="1479"/>
                    <a:pt x="5501" y="1525"/>
                  </a:cubicBezTo>
                  <a:lnTo>
                    <a:pt x="810" y="5216"/>
                  </a:lnTo>
                  <a:cubicBezTo>
                    <a:pt x="762" y="5240"/>
                    <a:pt x="691" y="5264"/>
                    <a:pt x="643" y="5264"/>
                  </a:cubicBezTo>
                  <a:cubicBezTo>
                    <a:pt x="596" y="5264"/>
                    <a:pt x="524" y="5240"/>
                    <a:pt x="500" y="5168"/>
                  </a:cubicBezTo>
                  <a:cubicBezTo>
                    <a:pt x="476" y="5121"/>
                    <a:pt x="405" y="5049"/>
                    <a:pt x="405" y="5002"/>
                  </a:cubicBezTo>
                  <a:cubicBezTo>
                    <a:pt x="405" y="4930"/>
                    <a:pt x="429" y="4883"/>
                    <a:pt x="500" y="4859"/>
                  </a:cubicBezTo>
                  <a:lnTo>
                    <a:pt x="5073" y="1215"/>
                  </a:lnTo>
                  <a:cubicBezTo>
                    <a:pt x="5144" y="1191"/>
                    <a:pt x="5168" y="1096"/>
                    <a:pt x="5144" y="1048"/>
                  </a:cubicBezTo>
                  <a:cubicBezTo>
                    <a:pt x="5144" y="977"/>
                    <a:pt x="5073" y="929"/>
                    <a:pt x="5025" y="929"/>
                  </a:cubicBezTo>
                  <a:cubicBezTo>
                    <a:pt x="4930" y="882"/>
                    <a:pt x="4882" y="834"/>
                    <a:pt x="4835" y="715"/>
                  </a:cubicBezTo>
                  <a:cubicBezTo>
                    <a:pt x="4811" y="596"/>
                    <a:pt x="4930" y="477"/>
                    <a:pt x="5049" y="453"/>
                  </a:cubicBezTo>
                  <a:lnTo>
                    <a:pt x="6192" y="286"/>
                  </a:lnTo>
                  <a:close/>
                  <a:moveTo>
                    <a:pt x="6144" y="1"/>
                  </a:moveTo>
                  <a:lnTo>
                    <a:pt x="5025" y="144"/>
                  </a:lnTo>
                  <a:cubicBezTo>
                    <a:pt x="4882" y="167"/>
                    <a:pt x="4715" y="239"/>
                    <a:pt x="4644" y="358"/>
                  </a:cubicBezTo>
                  <a:cubicBezTo>
                    <a:pt x="4549" y="477"/>
                    <a:pt x="4477" y="620"/>
                    <a:pt x="4525" y="763"/>
                  </a:cubicBezTo>
                  <a:cubicBezTo>
                    <a:pt x="4549" y="882"/>
                    <a:pt x="4596" y="1001"/>
                    <a:pt x="4692" y="1096"/>
                  </a:cubicBezTo>
                  <a:lnTo>
                    <a:pt x="286" y="4549"/>
                  </a:lnTo>
                  <a:cubicBezTo>
                    <a:pt x="48" y="4764"/>
                    <a:pt x="0" y="5121"/>
                    <a:pt x="191" y="5359"/>
                  </a:cubicBezTo>
                  <a:cubicBezTo>
                    <a:pt x="286" y="5502"/>
                    <a:pt x="405" y="5597"/>
                    <a:pt x="596" y="5621"/>
                  </a:cubicBezTo>
                  <a:cubicBezTo>
                    <a:pt x="620" y="5625"/>
                    <a:pt x="645" y="5627"/>
                    <a:pt x="669" y="5627"/>
                  </a:cubicBezTo>
                  <a:cubicBezTo>
                    <a:pt x="787" y="5627"/>
                    <a:pt x="902" y="5581"/>
                    <a:pt x="1000" y="5502"/>
                  </a:cubicBezTo>
                  <a:lnTo>
                    <a:pt x="5477" y="1977"/>
                  </a:lnTo>
                  <a:cubicBezTo>
                    <a:pt x="5549" y="2144"/>
                    <a:pt x="5668" y="2239"/>
                    <a:pt x="5859" y="2263"/>
                  </a:cubicBezTo>
                  <a:cubicBezTo>
                    <a:pt x="5891" y="2268"/>
                    <a:pt x="5923" y="2271"/>
                    <a:pt x="5956" y="2271"/>
                  </a:cubicBezTo>
                  <a:cubicBezTo>
                    <a:pt x="6216" y="2271"/>
                    <a:pt x="6486" y="2106"/>
                    <a:pt x="6549" y="1811"/>
                  </a:cubicBezTo>
                  <a:lnTo>
                    <a:pt x="6787" y="667"/>
                  </a:lnTo>
                  <a:cubicBezTo>
                    <a:pt x="6811" y="501"/>
                    <a:pt x="6787" y="286"/>
                    <a:pt x="6621" y="167"/>
                  </a:cubicBezTo>
                  <a:cubicBezTo>
                    <a:pt x="6502" y="48"/>
                    <a:pt x="6359" y="1"/>
                    <a:pt x="621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9"/>
            <p:cNvSpPr/>
            <p:nvPr/>
          </p:nvSpPr>
          <p:spPr>
            <a:xfrm>
              <a:off x="2698088" y="1929408"/>
              <a:ext cx="298900" cy="297800"/>
            </a:xfrm>
            <a:custGeom>
              <a:rect b="b" l="l" r="r" t="t"/>
              <a:pathLst>
                <a:path extrusionOk="0" h="11912" w="11956">
                  <a:moveTo>
                    <a:pt x="7336" y="5124"/>
                  </a:moveTo>
                  <a:lnTo>
                    <a:pt x="7336" y="10768"/>
                  </a:lnTo>
                  <a:lnTo>
                    <a:pt x="5359" y="10768"/>
                  </a:lnTo>
                  <a:lnTo>
                    <a:pt x="5359" y="5124"/>
                  </a:lnTo>
                  <a:close/>
                  <a:moveTo>
                    <a:pt x="11598" y="11126"/>
                  </a:moveTo>
                  <a:lnTo>
                    <a:pt x="11598" y="11602"/>
                  </a:lnTo>
                  <a:lnTo>
                    <a:pt x="406" y="11602"/>
                  </a:lnTo>
                  <a:lnTo>
                    <a:pt x="406" y="11126"/>
                  </a:lnTo>
                  <a:close/>
                  <a:moveTo>
                    <a:pt x="893" y="1"/>
                  </a:moveTo>
                  <a:cubicBezTo>
                    <a:pt x="792" y="1"/>
                    <a:pt x="715" y="88"/>
                    <a:pt x="715" y="195"/>
                  </a:cubicBezTo>
                  <a:lnTo>
                    <a:pt x="715" y="1004"/>
                  </a:lnTo>
                  <a:lnTo>
                    <a:pt x="525" y="1004"/>
                  </a:lnTo>
                  <a:cubicBezTo>
                    <a:pt x="429" y="1004"/>
                    <a:pt x="334" y="1052"/>
                    <a:pt x="334" y="1147"/>
                  </a:cubicBezTo>
                  <a:cubicBezTo>
                    <a:pt x="334" y="1266"/>
                    <a:pt x="406" y="1338"/>
                    <a:pt x="525" y="1338"/>
                  </a:cubicBezTo>
                  <a:lnTo>
                    <a:pt x="715" y="1338"/>
                  </a:lnTo>
                  <a:lnTo>
                    <a:pt x="715" y="2243"/>
                  </a:lnTo>
                  <a:lnTo>
                    <a:pt x="525" y="2243"/>
                  </a:lnTo>
                  <a:cubicBezTo>
                    <a:pt x="429" y="2243"/>
                    <a:pt x="358" y="2290"/>
                    <a:pt x="334" y="2386"/>
                  </a:cubicBezTo>
                  <a:cubicBezTo>
                    <a:pt x="310" y="2505"/>
                    <a:pt x="406" y="2600"/>
                    <a:pt x="525" y="2600"/>
                  </a:cubicBezTo>
                  <a:lnTo>
                    <a:pt x="715" y="2600"/>
                  </a:lnTo>
                  <a:lnTo>
                    <a:pt x="715" y="3481"/>
                  </a:lnTo>
                  <a:lnTo>
                    <a:pt x="525" y="3481"/>
                  </a:lnTo>
                  <a:cubicBezTo>
                    <a:pt x="429" y="3481"/>
                    <a:pt x="358" y="3553"/>
                    <a:pt x="334" y="3648"/>
                  </a:cubicBezTo>
                  <a:cubicBezTo>
                    <a:pt x="310" y="3767"/>
                    <a:pt x="406" y="3838"/>
                    <a:pt x="525" y="3838"/>
                  </a:cubicBezTo>
                  <a:lnTo>
                    <a:pt x="715" y="3838"/>
                  </a:lnTo>
                  <a:lnTo>
                    <a:pt x="715" y="4743"/>
                  </a:lnTo>
                  <a:lnTo>
                    <a:pt x="525" y="4743"/>
                  </a:lnTo>
                  <a:cubicBezTo>
                    <a:pt x="429" y="4743"/>
                    <a:pt x="334" y="4791"/>
                    <a:pt x="334" y="4886"/>
                  </a:cubicBezTo>
                  <a:cubicBezTo>
                    <a:pt x="334" y="5005"/>
                    <a:pt x="406" y="5100"/>
                    <a:pt x="525" y="5100"/>
                  </a:cubicBezTo>
                  <a:lnTo>
                    <a:pt x="715" y="5100"/>
                  </a:lnTo>
                  <a:lnTo>
                    <a:pt x="715" y="5982"/>
                  </a:lnTo>
                  <a:lnTo>
                    <a:pt x="525" y="5982"/>
                  </a:lnTo>
                  <a:cubicBezTo>
                    <a:pt x="429" y="5982"/>
                    <a:pt x="334" y="6053"/>
                    <a:pt x="334" y="6148"/>
                  </a:cubicBezTo>
                  <a:cubicBezTo>
                    <a:pt x="334" y="6267"/>
                    <a:pt x="406" y="6339"/>
                    <a:pt x="525" y="6339"/>
                  </a:cubicBezTo>
                  <a:lnTo>
                    <a:pt x="715" y="6339"/>
                  </a:lnTo>
                  <a:lnTo>
                    <a:pt x="715" y="7244"/>
                  </a:lnTo>
                  <a:lnTo>
                    <a:pt x="525" y="7244"/>
                  </a:lnTo>
                  <a:cubicBezTo>
                    <a:pt x="429" y="7244"/>
                    <a:pt x="358" y="7291"/>
                    <a:pt x="334" y="7387"/>
                  </a:cubicBezTo>
                  <a:cubicBezTo>
                    <a:pt x="310" y="7506"/>
                    <a:pt x="406" y="7601"/>
                    <a:pt x="525" y="7601"/>
                  </a:cubicBezTo>
                  <a:lnTo>
                    <a:pt x="715" y="7601"/>
                  </a:lnTo>
                  <a:lnTo>
                    <a:pt x="715" y="8482"/>
                  </a:lnTo>
                  <a:lnTo>
                    <a:pt x="525" y="8482"/>
                  </a:lnTo>
                  <a:cubicBezTo>
                    <a:pt x="429" y="8482"/>
                    <a:pt x="358" y="8554"/>
                    <a:pt x="334" y="8649"/>
                  </a:cubicBezTo>
                  <a:cubicBezTo>
                    <a:pt x="310" y="8768"/>
                    <a:pt x="406" y="8839"/>
                    <a:pt x="525" y="8839"/>
                  </a:cubicBezTo>
                  <a:lnTo>
                    <a:pt x="715" y="8839"/>
                  </a:lnTo>
                  <a:lnTo>
                    <a:pt x="715" y="9744"/>
                  </a:lnTo>
                  <a:lnTo>
                    <a:pt x="525" y="9744"/>
                  </a:lnTo>
                  <a:cubicBezTo>
                    <a:pt x="429" y="9744"/>
                    <a:pt x="334" y="9792"/>
                    <a:pt x="334" y="9887"/>
                  </a:cubicBezTo>
                  <a:cubicBezTo>
                    <a:pt x="334" y="10006"/>
                    <a:pt x="406" y="10101"/>
                    <a:pt x="525" y="10101"/>
                  </a:cubicBezTo>
                  <a:lnTo>
                    <a:pt x="715" y="10101"/>
                  </a:lnTo>
                  <a:lnTo>
                    <a:pt x="715" y="10721"/>
                  </a:lnTo>
                  <a:lnTo>
                    <a:pt x="310" y="10721"/>
                  </a:lnTo>
                  <a:cubicBezTo>
                    <a:pt x="167" y="10721"/>
                    <a:pt x="1" y="10840"/>
                    <a:pt x="1" y="11030"/>
                  </a:cubicBezTo>
                  <a:lnTo>
                    <a:pt x="1" y="11626"/>
                  </a:lnTo>
                  <a:cubicBezTo>
                    <a:pt x="1" y="11768"/>
                    <a:pt x="120" y="11911"/>
                    <a:pt x="310" y="11911"/>
                  </a:cubicBezTo>
                  <a:lnTo>
                    <a:pt x="11622" y="11911"/>
                  </a:lnTo>
                  <a:cubicBezTo>
                    <a:pt x="11765" y="11911"/>
                    <a:pt x="11908" y="11792"/>
                    <a:pt x="11908" y="11626"/>
                  </a:cubicBezTo>
                  <a:lnTo>
                    <a:pt x="11908" y="11030"/>
                  </a:lnTo>
                  <a:cubicBezTo>
                    <a:pt x="11956" y="10911"/>
                    <a:pt x="11789" y="10768"/>
                    <a:pt x="11646" y="10768"/>
                  </a:cubicBezTo>
                  <a:lnTo>
                    <a:pt x="11146" y="10768"/>
                  </a:lnTo>
                  <a:lnTo>
                    <a:pt x="11146" y="3195"/>
                  </a:lnTo>
                  <a:cubicBezTo>
                    <a:pt x="11146" y="3100"/>
                    <a:pt x="11074" y="3029"/>
                    <a:pt x="11003" y="3029"/>
                  </a:cubicBezTo>
                  <a:cubicBezTo>
                    <a:pt x="10884" y="3029"/>
                    <a:pt x="10789" y="3076"/>
                    <a:pt x="10789" y="3195"/>
                  </a:cubicBezTo>
                  <a:lnTo>
                    <a:pt x="10789" y="10792"/>
                  </a:lnTo>
                  <a:lnTo>
                    <a:pt x="8812" y="10792"/>
                  </a:lnTo>
                  <a:lnTo>
                    <a:pt x="8812" y="1385"/>
                  </a:lnTo>
                  <a:lnTo>
                    <a:pt x="10789" y="1385"/>
                  </a:lnTo>
                  <a:lnTo>
                    <a:pt x="10789" y="2386"/>
                  </a:lnTo>
                  <a:cubicBezTo>
                    <a:pt x="10789" y="2481"/>
                    <a:pt x="10836" y="2576"/>
                    <a:pt x="10932" y="2576"/>
                  </a:cubicBezTo>
                  <a:cubicBezTo>
                    <a:pt x="11051" y="2576"/>
                    <a:pt x="11146" y="2505"/>
                    <a:pt x="11146" y="2386"/>
                  </a:cubicBezTo>
                  <a:lnTo>
                    <a:pt x="11146" y="1266"/>
                  </a:lnTo>
                  <a:cubicBezTo>
                    <a:pt x="11146" y="1123"/>
                    <a:pt x="11027" y="1028"/>
                    <a:pt x="10908" y="1028"/>
                  </a:cubicBezTo>
                  <a:lnTo>
                    <a:pt x="8741" y="1028"/>
                  </a:lnTo>
                  <a:cubicBezTo>
                    <a:pt x="8574" y="1028"/>
                    <a:pt x="8502" y="1147"/>
                    <a:pt x="8502" y="1266"/>
                  </a:cubicBezTo>
                  <a:lnTo>
                    <a:pt x="8502" y="10768"/>
                  </a:lnTo>
                  <a:lnTo>
                    <a:pt x="7693" y="10768"/>
                  </a:lnTo>
                  <a:lnTo>
                    <a:pt x="7693" y="5005"/>
                  </a:lnTo>
                  <a:cubicBezTo>
                    <a:pt x="7693" y="4862"/>
                    <a:pt x="7574" y="4767"/>
                    <a:pt x="7455" y="4767"/>
                  </a:cubicBezTo>
                  <a:lnTo>
                    <a:pt x="5264" y="4767"/>
                  </a:lnTo>
                  <a:cubicBezTo>
                    <a:pt x="5121" y="4767"/>
                    <a:pt x="5026" y="4886"/>
                    <a:pt x="5026" y="5005"/>
                  </a:cubicBezTo>
                  <a:lnTo>
                    <a:pt x="5026" y="10768"/>
                  </a:lnTo>
                  <a:lnTo>
                    <a:pt x="4240" y="10768"/>
                  </a:lnTo>
                  <a:lnTo>
                    <a:pt x="4240" y="7506"/>
                  </a:lnTo>
                  <a:cubicBezTo>
                    <a:pt x="4240" y="7363"/>
                    <a:pt x="4121" y="7268"/>
                    <a:pt x="4001" y="7268"/>
                  </a:cubicBezTo>
                  <a:lnTo>
                    <a:pt x="1763" y="7268"/>
                  </a:lnTo>
                  <a:cubicBezTo>
                    <a:pt x="1668" y="7268"/>
                    <a:pt x="1572" y="7363"/>
                    <a:pt x="1572" y="7458"/>
                  </a:cubicBezTo>
                  <a:lnTo>
                    <a:pt x="1572" y="8744"/>
                  </a:lnTo>
                  <a:cubicBezTo>
                    <a:pt x="1572" y="8768"/>
                    <a:pt x="1620" y="8816"/>
                    <a:pt x="1644" y="8863"/>
                  </a:cubicBezTo>
                  <a:cubicBezTo>
                    <a:pt x="1681" y="8882"/>
                    <a:pt x="1719" y="8891"/>
                    <a:pt x="1753" y="8891"/>
                  </a:cubicBezTo>
                  <a:cubicBezTo>
                    <a:pt x="1852" y="8891"/>
                    <a:pt x="1930" y="8820"/>
                    <a:pt x="1930" y="8696"/>
                  </a:cubicBezTo>
                  <a:lnTo>
                    <a:pt x="1930" y="7601"/>
                  </a:lnTo>
                  <a:lnTo>
                    <a:pt x="3906" y="7601"/>
                  </a:lnTo>
                  <a:lnTo>
                    <a:pt x="3906" y="10721"/>
                  </a:lnTo>
                  <a:lnTo>
                    <a:pt x="1882" y="10721"/>
                  </a:lnTo>
                  <a:lnTo>
                    <a:pt x="1882" y="9506"/>
                  </a:lnTo>
                  <a:cubicBezTo>
                    <a:pt x="1882" y="9411"/>
                    <a:pt x="1834" y="9339"/>
                    <a:pt x="1739" y="9339"/>
                  </a:cubicBezTo>
                  <a:cubicBezTo>
                    <a:pt x="1620" y="9339"/>
                    <a:pt x="1525" y="9387"/>
                    <a:pt x="1525" y="9506"/>
                  </a:cubicBezTo>
                  <a:lnTo>
                    <a:pt x="1525" y="10721"/>
                  </a:lnTo>
                  <a:lnTo>
                    <a:pt x="1072" y="10721"/>
                  </a:lnTo>
                  <a:lnTo>
                    <a:pt x="1072" y="195"/>
                  </a:lnTo>
                  <a:cubicBezTo>
                    <a:pt x="1072" y="99"/>
                    <a:pt x="1025" y="52"/>
                    <a:pt x="929" y="4"/>
                  </a:cubicBezTo>
                  <a:cubicBezTo>
                    <a:pt x="917" y="2"/>
                    <a:pt x="905" y="1"/>
                    <a:pt x="89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1" name="Shape 731"/>
        <p:cNvGrpSpPr/>
        <p:nvPr/>
      </p:nvGrpSpPr>
      <p:grpSpPr>
        <a:xfrm>
          <a:off x="0" y="0"/>
          <a:ext cx="0" cy="0"/>
          <a:chOff x="0" y="0"/>
          <a:chExt cx="0" cy="0"/>
        </a:xfrm>
      </p:grpSpPr>
      <p:sp>
        <p:nvSpPr>
          <p:cNvPr id="732" name="Google Shape;732;p100"/>
          <p:cNvSpPr txBox="1"/>
          <p:nvPr>
            <p:ph type="ctrTitle"/>
          </p:nvPr>
        </p:nvSpPr>
        <p:spPr>
          <a:xfrm>
            <a:off x="1538400" y="165250"/>
            <a:ext cx="6294900" cy="585600"/>
          </a:xfrm>
          <a:prstGeom prst="rect">
            <a:avLst/>
          </a:prstGeom>
        </p:spPr>
        <p:txBody>
          <a:bodyPr anchorCtr="0" anchor="ctr" bIns="91425" lIns="91425" spcFirstLastPara="1" rIns="91425" wrap="square" tIns="91425">
            <a:noAutofit/>
          </a:bodyPr>
          <a:lstStyle/>
          <a:p>
            <a:pPr indent="-400050" lvl="0" marL="457200" rtl="0" algn="ctr">
              <a:spcBef>
                <a:spcPts val="0"/>
              </a:spcBef>
              <a:spcAft>
                <a:spcPts val="0"/>
              </a:spcAft>
              <a:buSzPts val="2700"/>
              <a:buAutoNum type="arabicPeriod"/>
            </a:pPr>
            <a:r>
              <a:rPr lang="en"/>
              <a:t>Problem Statement (cont)</a:t>
            </a:r>
            <a:endParaRPr/>
          </a:p>
        </p:txBody>
      </p:sp>
      <p:cxnSp>
        <p:nvCxnSpPr>
          <p:cNvPr id="733" name="Google Shape;733;p100"/>
          <p:cNvCxnSpPr/>
          <p:nvPr/>
        </p:nvCxnSpPr>
        <p:spPr>
          <a:xfrm>
            <a:off x="4248450" y="794635"/>
            <a:ext cx="647100" cy="0"/>
          </a:xfrm>
          <a:prstGeom prst="straightConnector1">
            <a:avLst/>
          </a:prstGeom>
          <a:noFill/>
          <a:ln cap="flat" cmpd="sng" w="19050">
            <a:solidFill>
              <a:schemeClr val="dk1"/>
            </a:solidFill>
            <a:prstDash val="solid"/>
            <a:round/>
            <a:headEnd len="med" w="med" type="none"/>
            <a:tailEnd len="med" w="med" type="none"/>
          </a:ln>
        </p:spPr>
      </p:cxnSp>
      <p:sp>
        <p:nvSpPr>
          <p:cNvPr id="734" name="Google Shape;734;p100"/>
          <p:cNvSpPr txBox="1"/>
          <p:nvPr/>
        </p:nvSpPr>
        <p:spPr>
          <a:xfrm>
            <a:off x="3005950" y="1123510"/>
            <a:ext cx="4109100" cy="14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Didact Gothic"/>
                <a:ea typeface="Didact Gothic"/>
                <a:cs typeface="Didact Gothic"/>
                <a:sym typeface="Didact Gothic"/>
              </a:rPr>
              <a:t>Choice Overload</a:t>
            </a:r>
            <a:endParaRPr b="1" sz="1800">
              <a:latin typeface="Didact Gothic"/>
              <a:ea typeface="Didact Gothic"/>
              <a:cs typeface="Didact Gothic"/>
              <a:sym typeface="Didact Gothic"/>
            </a:endParaRPr>
          </a:p>
          <a:p>
            <a:pPr indent="0" lvl="0" marL="0" rtl="0" algn="l">
              <a:spcBef>
                <a:spcPts val="0"/>
              </a:spcBef>
              <a:spcAft>
                <a:spcPts val="0"/>
              </a:spcAft>
              <a:buNone/>
            </a:pPr>
            <a:r>
              <a:t/>
            </a:r>
            <a:endParaRPr>
              <a:latin typeface="Didact Gothic"/>
              <a:ea typeface="Didact Gothic"/>
              <a:cs typeface="Didact Gothic"/>
              <a:sym typeface="Didact Gothic"/>
            </a:endParaRPr>
          </a:p>
          <a:p>
            <a:pPr indent="-317500" lvl="0" marL="457200" rtl="0" algn="l">
              <a:spcBef>
                <a:spcPts val="0"/>
              </a:spcBef>
              <a:spcAft>
                <a:spcPts val="0"/>
              </a:spcAft>
              <a:buSzPts val="1400"/>
              <a:buFont typeface="Didact Gothic"/>
              <a:buChar char="●"/>
            </a:pPr>
            <a:r>
              <a:rPr lang="en">
                <a:latin typeface="Didact Gothic"/>
                <a:ea typeface="Didact Gothic"/>
                <a:cs typeface="Didact Gothic"/>
                <a:sym typeface="Didact Gothic"/>
              </a:rPr>
              <a:t>Example</a:t>
            </a:r>
            <a:endParaRPr>
              <a:latin typeface="Didact Gothic"/>
              <a:ea typeface="Didact Gothic"/>
              <a:cs typeface="Didact Gothic"/>
              <a:sym typeface="Didact Gothic"/>
            </a:endParaRPr>
          </a:p>
          <a:p>
            <a:pPr indent="-317500" lvl="0" marL="457200" rtl="0" algn="l">
              <a:spcBef>
                <a:spcPts val="0"/>
              </a:spcBef>
              <a:spcAft>
                <a:spcPts val="0"/>
              </a:spcAft>
              <a:buSzPts val="1400"/>
              <a:buFont typeface="Didact Gothic"/>
              <a:buChar char="●"/>
            </a:pPr>
            <a:r>
              <a:rPr lang="en">
                <a:latin typeface="Didact Gothic"/>
                <a:ea typeface="Didact Gothic"/>
                <a:cs typeface="Didact Gothic"/>
                <a:sym typeface="Didact Gothic"/>
              </a:rPr>
              <a:t>AI based development project</a:t>
            </a:r>
            <a:endParaRPr>
              <a:latin typeface="Didact Gothic"/>
              <a:ea typeface="Didact Gothic"/>
              <a:cs typeface="Didact Gothic"/>
              <a:sym typeface="Didact Gothic"/>
            </a:endParaRPr>
          </a:p>
          <a:p>
            <a:pPr indent="-317500" lvl="0" marL="457200" rtl="0" algn="l">
              <a:spcBef>
                <a:spcPts val="0"/>
              </a:spcBef>
              <a:spcAft>
                <a:spcPts val="0"/>
              </a:spcAft>
              <a:buSzPts val="1400"/>
              <a:buFont typeface="Didact Gothic"/>
              <a:buChar char="●"/>
            </a:pPr>
            <a:r>
              <a:rPr lang="en">
                <a:latin typeface="Didact Gothic"/>
                <a:ea typeface="Didact Gothic"/>
                <a:cs typeface="Didact Gothic"/>
                <a:sym typeface="Didact Gothic"/>
              </a:rPr>
              <a:t>Solution</a:t>
            </a:r>
            <a:endParaRPr>
              <a:solidFill>
                <a:srgbClr val="383838"/>
              </a:solidFill>
              <a:latin typeface="Didact Gothic"/>
              <a:ea typeface="Didact Gothic"/>
              <a:cs typeface="Didact Gothic"/>
              <a:sym typeface="Didact Gothic"/>
            </a:endParaRPr>
          </a:p>
        </p:txBody>
      </p:sp>
      <p:grpSp>
        <p:nvGrpSpPr>
          <p:cNvPr id="735" name="Google Shape;735;p100"/>
          <p:cNvGrpSpPr/>
          <p:nvPr/>
        </p:nvGrpSpPr>
        <p:grpSpPr>
          <a:xfrm>
            <a:off x="306768" y="2179814"/>
            <a:ext cx="1848616" cy="1844928"/>
            <a:chOff x="975800" y="1925575"/>
            <a:chExt cx="363400" cy="362675"/>
          </a:xfrm>
        </p:grpSpPr>
        <p:sp>
          <p:nvSpPr>
            <p:cNvPr id="736" name="Google Shape;736;p100"/>
            <p:cNvSpPr/>
            <p:nvPr/>
          </p:nvSpPr>
          <p:spPr>
            <a:xfrm>
              <a:off x="975800" y="1925575"/>
              <a:ext cx="363400" cy="362675"/>
            </a:xfrm>
            <a:custGeom>
              <a:rect b="b" l="l" r="r" t="t"/>
              <a:pathLst>
                <a:path extrusionOk="0" h="14507" w="14536">
                  <a:moveTo>
                    <a:pt x="11106" y="480"/>
                  </a:moveTo>
                  <a:cubicBezTo>
                    <a:pt x="11627" y="480"/>
                    <a:pt x="12144" y="835"/>
                    <a:pt x="12098" y="1545"/>
                  </a:cubicBezTo>
                  <a:lnTo>
                    <a:pt x="12098" y="4230"/>
                  </a:lnTo>
                  <a:lnTo>
                    <a:pt x="10092" y="4230"/>
                  </a:lnTo>
                  <a:lnTo>
                    <a:pt x="10092" y="1545"/>
                  </a:lnTo>
                  <a:cubicBezTo>
                    <a:pt x="10061" y="835"/>
                    <a:pt x="10586" y="480"/>
                    <a:pt x="11106" y="480"/>
                  </a:cubicBezTo>
                  <a:close/>
                  <a:moveTo>
                    <a:pt x="9907" y="527"/>
                  </a:moveTo>
                  <a:cubicBezTo>
                    <a:pt x="9660" y="804"/>
                    <a:pt x="9536" y="1175"/>
                    <a:pt x="9536" y="1545"/>
                  </a:cubicBezTo>
                  <a:lnTo>
                    <a:pt x="9536" y="7501"/>
                  </a:lnTo>
                  <a:cubicBezTo>
                    <a:pt x="9490" y="8119"/>
                    <a:pt x="9012" y="8427"/>
                    <a:pt x="8537" y="8427"/>
                  </a:cubicBezTo>
                  <a:cubicBezTo>
                    <a:pt x="8063" y="8427"/>
                    <a:pt x="7592" y="8119"/>
                    <a:pt x="7561" y="7501"/>
                  </a:cubicBezTo>
                  <a:lnTo>
                    <a:pt x="7561" y="7069"/>
                  </a:lnTo>
                  <a:cubicBezTo>
                    <a:pt x="7561" y="6915"/>
                    <a:pt x="7407" y="6791"/>
                    <a:pt x="7253" y="6791"/>
                  </a:cubicBezTo>
                  <a:lnTo>
                    <a:pt x="4135" y="6791"/>
                  </a:lnTo>
                  <a:lnTo>
                    <a:pt x="4135" y="1545"/>
                  </a:lnTo>
                  <a:cubicBezTo>
                    <a:pt x="4135" y="989"/>
                    <a:pt x="4598" y="527"/>
                    <a:pt x="5123" y="527"/>
                  </a:cubicBezTo>
                  <a:close/>
                  <a:moveTo>
                    <a:pt x="6975" y="7347"/>
                  </a:moveTo>
                  <a:lnTo>
                    <a:pt x="6975" y="7501"/>
                  </a:lnTo>
                  <a:cubicBezTo>
                    <a:pt x="6975" y="7841"/>
                    <a:pt x="7098" y="8211"/>
                    <a:pt x="7345" y="8489"/>
                  </a:cubicBezTo>
                  <a:lnTo>
                    <a:pt x="3426" y="8489"/>
                  </a:lnTo>
                  <a:cubicBezTo>
                    <a:pt x="2901" y="8489"/>
                    <a:pt x="2438" y="8026"/>
                    <a:pt x="2438" y="7501"/>
                  </a:cubicBezTo>
                  <a:lnTo>
                    <a:pt x="2438" y="7347"/>
                  </a:lnTo>
                  <a:close/>
                  <a:moveTo>
                    <a:pt x="13672" y="3088"/>
                  </a:moveTo>
                  <a:cubicBezTo>
                    <a:pt x="13826" y="3088"/>
                    <a:pt x="13950" y="3211"/>
                    <a:pt x="13950" y="3366"/>
                  </a:cubicBezTo>
                  <a:lnTo>
                    <a:pt x="13950" y="10186"/>
                  </a:lnTo>
                  <a:lnTo>
                    <a:pt x="8549" y="10186"/>
                  </a:lnTo>
                  <a:cubicBezTo>
                    <a:pt x="8148" y="10186"/>
                    <a:pt x="8148" y="10773"/>
                    <a:pt x="8549" y="10773"/>
                  </a:cubicBezTo>
                  <a:lnTo>
                    <a:pt x="13980" y="10773"/>
                  </a:lnTo>
                  <a:lnTo>
                    <a:pt x="13980" y="11791"/>
                  </a:lnTo>
                  <a:cubicBezTo>
                    <a:pt x="13950" y="11945"/>
                    <a:pt x="13826" y="12069"/>
                    <a:pt x="13672" y="12069"/>
                  </a:cubicBezTo>
                  <a:lnTo>
                    <a:pt x="864" y="12069"/>
                  </a:lnTo>
                  <a:cubicBezTo>
                    <a:pt x="710" y="12069"/>
                    <a:pt x="556" y="11945"/>
                    <a:pt x="556" y="11791"/>
                  </a:cubicBezTo>
                  <a:lnTo>
                    <a:pt x="556" y="10773"/>
                  </a:lnTo>
                  <a:lnTo>
                    <a:pt x="5987" y="10773"/>
                  </a:lnTo>
                  <a:cubicBezTo>
                    <a:pt x="6358" y="10773"/>
                    <a:pt x="6358" y="10217"/>
                    <a:pt x="5987" y="10217"/>
                  </a:cubicBezTo>
                  <a:lnTo>
                    <a:pt x="586" y="10217"/>
                  </a:lnTo>
                  <a:lnTo>
                    <a:pt x="586" y="3366"/>
                  </a:lnTo>
                  <a:cubicBezTo>
                    <a:pt x="586" y="3211"/>
                    <a:pt x="710" y="3088"/>
                    <a:pt x="864" y="3088"/>
                  </a:cubicBezTo>
                  <a:lnTo>
                    <a:pt x="3580" y="3088"/>
                  </a:lnTo>
                  <a:lnTo>
                    <a:pt x="3580" y="6791"/>
                  </a:lnTo>
                  <a:lnTo>
                    <a:pt x="2160" y="6791"/>
                  </a:lnTo>
                  <a:cubicBezTo>
                    <a:pt x="2006" y="6791"/>
                    <a:pt x="1883" y="6915"/>
                    <a:pt x="1883" y="7069"/>
                  </a:cubicBezTo>
                  <a:lnTo>
                    <a:pt x="1883" y="7501"/>
                  </a:lnTo>
                  <a:cubicBezTo>
                    <a:pt x="1883" y="8335"/>
                    <a:pt x="2562" y="9044"/>
                    <a:pt x="3426" y="9044"/>
                  </a:cubicBezTo>
                  <a:lnTo>
                    <a:pt x="8549" y="9044"/>
                  </a:lnTo>
                  <a:cubicBezTo>
                    <a:pt x="9413" y="9044"/>
                    <a:pt x="10092" y="8365"/>
                    <a:pt x="10092" y="7501"/>
                  </a:cubicBezTo>
                  <a:lnTo>
                    <a:pt x="10092" y="4785"/>
                  </a:lnTo>
                  <a:lnTo>
                    <a:pt x="12376" y="4785"/>
                  </a:lnTo>
                  <a:cubicBezTo>
                    <a:pt x="12530" y="4785"/>
                    <a:pt x="12653" y="4662"/>
                    <a:pt x="12653" y="4508"/>
                  </a:cubicBezTo>
                  <a:lnTo>
                    <a:pt x="12653" y="3088"/>
                  </a:lnTo>
                  <a:close/>
                  <a:moveTo>
                    <a:pt x="8672" y="12624"/>
                  </a:moveTo>
                  <a:lnTo>
                    <a:pt x="8672" y="13951"/>
                  </a:lnTo>
                  <a:lnTo>
                    <a:pt x="5833" y="13951"/>
                  </a:lnTo>
                  <a:lnTo>
                    <a:pt x="5833" y="12624"/>
                  </a:lnTo>
                  <a:close/>
                  <a:moveTo>
                    <a:pt x="11163" y="1"/>
                  </a:moveTo>
                  <a:cubicBezTo>
                    <a:pt x="11145" y="1"/>
                    <a:pt x="11128" y="1"/>
                    <a:pt x="11110" y="2"/>
                  </a:cubicBezTo>
                  <a:lnTo>
                    <a:pt x="5154" y="2"/>
                  </a:lnTo>
                  <a:cubicBezTo>
                    <a:pt x="4290" y="2"/>
                    <a:pt x="3580" y="681"/>
                    <a:pt x="3580" y="1545"/>
                  </a:cubicBezTo>
                  <a:lnTo>
                    <a:pt x="3580" y="2533"/>
                  </a:lnTo>
                  <a:lnTo>
                    <a:pt x="864" y="2533"/>
                  </a:lnTo>
                  <a:cubicBezTo>
                    <a:pt x="370" y="2533"/>
                    <a:pt x="0" y="2903"/>
                    <a:pt x="0" y="3366"/>
                  </a:cubicBezTo>
                  <a:lnTo>
                    <a:pt x="0" y="11791"/>
                  </a:lnTo>
                  <a:cubicBezTo>
                    <a:pt x="0" y="12254"/>
                    <a:pt x="370" y="12624"/>
                    <a:pt x="864" y="12624"/>
                  </a:cubicBezTo>
                  <a:lnTo>
                    <a:pt x="5277" y="12624"/>
                  </a:lnTo>
                  <a:lnTo>
                    <a:pt x="5277" y="13951"/>
                  </a:lnTo>
                  <a:lnTo>
                    <a:pt x="3858" y="13951"/>
                  </a:lnTo>
                  <a:cubicBezTo>
                    <a:pt x="3844" y="13949"/>
                    <a:pt x="3831" y="13947"/>
                    <a:pt x="3818" y="13947"/>
                  </a:cubicBezTo>
                  <a:cubicBezTo>
                    <a:pt x="3683" y="13947"/>
                    <a:pt x="3580" y="14088"/>
                    <a:pt x="3580" y="14229"/>
                  </a:cubicBezTo>
                  <a:cubicBezTo>
                    <a:pt x="3580" y="14383"/>
                    <a:pt x="3703" y="14507"/>
                    <a:pt x="3858" y="14507"/>
                  </a:cubicBezTo>
                  <a:lnTo>
                    <a:pt x="10678" y="14507"/>
                  </a:lnTo>
                  <a:cubicBezTo>
                    <a:pt x="10833" y="14507"/>
                    <a:pt x="10956" y="14383"/>
                    <a:pt x="10956" y="14229"/>
                  </a:cubicBezTo>
                  <a:cubicBezTo>
                    <a:pt x="10956" y="14088"/>
                    <a:pt x="10853" y="13947"/>
                    <a:pt x="10718" y="13947"/>
                  </a:cubicBezTo>
                  <a:cubicBezTo>
                    <a:pt x="10705" y="13947"/>
                    <a:pt x="10692" y="13949"/>
                    <a:pt x="10678" y="13951"/>
                  </a:cubicBezTo>
                  <a:lnTo>
                    <a:pt x="9259" y="13951"/>
                  </a:lnTo>
                  <a:lnTo>
                    <a:pt x="9259" y="12624"/>
                  </a:lnTo>
                  <a:lnTo>
                    <a:pt x="13672" y="12624"/>
                  </a:lnTo>
                  <a:cubicBezTo>
                    <a:pt x="14166" y="12624"/>
                    <a:pt x="14536" y="12254"/>
                    <a:pt x="14536" y="11791"/>
                  </a:cubicBezTo>
                  <a:lnTo>
                    <a:pt x="14536" y="3366"/>
                  </a:lnTo>
                  <a:cubicBezTo>
                    <a:pt x="14536" y="2903"/>
                    <a:pt x="14166" y="2533"/>
                    <a:pt x="13672" y="2533"/>
                  </a:cubicBezTo>
                  <a:lnTo>
                    <a:pt x="12653" y="2533"/>
                  </a:lnTo>
                  <a:lnTo>
                    <a:pt x="12653" y="1545"/>
                  </a:lnTo>
                  <a:cubicBezTo>
                    <a:pt x="12653" y="699"/>
                    <a:pt x="11973" y="1"/>
                    <a:pt x="1116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0"/>
            <p:cNvSpPr/>
            <p:nvPr/>
          </p:nvSpPr>
          <p:spPr>
            <a:xfrm>
              <a:off x="1105400" y="1967275"/>
              <a:ext cx="82600" cy="14675"/>
            </a:xfrm>
            <a:custGeom>
              <a:rect b="b" l="l" r="r" t="t"/>
              <a:pathLst>
                <a:path extrusionOk="0" h="587" w="3304">
                  <a:moveTo>
                    <a:pt x="371" y="0"/>
                  </a:moveTo>
                  <a:cubicBezTo>
                    <a:pt x="1" y="0"/>
                    <a:pt x="1" y="587"/>
                    <a:pt x="371" y="587"/>
                  </a:cubicBezTo>
                  <a:lnTo>
                    <a:pt x="2933" y="587"/>
                  </a:lnTo>
                  <a:cubicBezTo>
                    <a:pt x="3303" y="587"/>
                    <a:pt x="3303" y="0"/>
                    <a:pt x="293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0"/>
            <p:cNvSpPr/>
            <p:nvPr/>
          </p:nvSpPr>
          <p:spPr>
            <a:xfrm>
              <a:off x="1104100" y="2009675"/>
              <a:ext cx="84425" cy="14750"/>
            </a:xfrm>
            <a:custGeom>
              <a:rect b="b" l="l" r="r" t="t"/>
              <a:pathLst>
                <a:path extrusionOk="0" h="590" w="3377">
                  <a:moveTo>
                    <a:pt x="394" y="1"/>
                  </a:moveTo>
                  <a:cubicBezTo>
                    <a:pt x="1" y="1"/>
                    <a:pt x="1" y="589"/>
                    <a:pt x="394" y="589"/>
                  </a:cubicBezTo>
                  <a:cubicBezTo>
                    <a:pt x="403" y="589"/>
                    <a:pt x="413" y="589"/>
                    <a:pt x="423" y="588"/>
                  </a:cubicBezTo>
                  <a:lnTo>
                    <a:pt x="2985" y="588"/>
                  </a:lnTo>
                  <a:cubicBezTo>
                    <a:pt x="2994" y="589"/>
                    <a:pt x="3003" y="589"/>
                    <a:pt x="3012" y="589"/>
                  </a:cubicBezTo>
                  <a:cubicBezTo>
                    <a:pt x="3377" y="589"/>
                    <a:pt x="3377" y="1"/>
                    <a:pt x="3012" y="1"/>
                  </a:cubicBezTo>
                  <a:cubicBezTo>
                    <a:pt x="3003" y="1"/>
                    <a:pt x="2994" y="1"/>
                    <a:pt x="2985" y="2"/>
                  </a:cubicBezTo>
                  <a:lnTo>
                    <a:pt x="423" y="2"/>
                  </a:lnTo>
                  <a:cubicBezTo>
                    <a:pt x="413" y="1"/>
                    <a:pt x="403" y="1"/>
                    <a:pt x="39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0"/>
            <p:cNvSpPr/>
            <p:nvPr/>
          </p:nvSpPr>
          <p:spPr>
            <a:xfrm>
              <a:off x="1104125" y="2052800"/>
              <a:ext cx="84400" cy="14050"/>
            </a:xfrm>
            <a:custGeom>
              <a:rect b="b" l="l" r="r" t="t"/>
              <a:pathLst>
                <a:path extrusionOk="0" h="562" w="3376">
                  <a:moveTo>
                    <a:pt x="366" y="1"/>
                  </a:moveTo>
                  <a:cubicBezTo>
                    <a:pt x="0" y="1"/>
                    <a:pt x="9" y="562"/>
                    <a:pt x="393" y="562"/>
                  </a:cubicBezTo>
                  <a:cubicBezTo>
                    <a:pt x="402" y="562"/>
                    <a:pt x="412" y="561"/>
                    <a:pt x="422" y="561"/>
                  </a:cubicBezTo>
                  <a:lnTo>
                    <a:pt x="2984" y="561"/>
                  </a:lnTo>
                  <a:cubicBezTo>
                    <a:pt x="2993" y="561"/>
                    <a:pt x="3002" y="562"/>
                    <a:pt x="3011" y="562"/>
                  </a:cubicBezTo>
                  <a:cubicBezTo>
                    <a:pt x="3367" y="562"/>
                    <a:pt x="3376" y="1"/>
                    <a:pt x="3036" y="1"/>
                  </a:cubicBezTo>
                  <a:cubicBezTo>
                    <a:pt x="3019" y="1"/>
                    <a:pt x="3002" y="2"/>
                    <a:pt x="2984" y="5"/>
                  </a:cubicBezTo>
                  <a:lnTo>
                    <a:pt x="422" y="5"/>
                  </a:lnTo>
                  <a:cubicBezTo>
                    <a:pt x="402" y="2"/>
                    <a:pt x="384" y="1"/>
                    <a:pt x="36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0"/>
            <p:cNvSpPr/>
            <p:nvPr/>
          </p:nvSpPr>
          <p:spPr>
            <a:xfrm>
              <a:off x="1147850" y="2180225"/>
              <a:ext cx="17000" cy="14400"/>
            </a:xfrm>
            <a:custGeom>
              <a:rect b="b" l="l" r="r" t="t"/>
              <a:pathLst>
                <a:path extrusionOk="0" h="576" w="680">
                  <a:moveTo>
                    <a:pt x="371" y="0"/>
                  </a:moveTo>
                  <a:cubicBezTo>
                    <a:pt x="124" y="0"/>
                    <a:pt x="0" y="309"/>
                    <a:pt x="185" y="494"/>
                  </a:cubicBezTo>
                  <a:cubicBezTo>
                    <a:pt x="242" y="551"/>
                    <a:pt x="311" y="576"/>
                    <a:pt x="378" y="576"/>
                  </a:cubicBezTo>
                  <a:cubicBezTo>
                    <a:pt x="531" y="576"/>
                    <a:pt x="679" y="449"/>
                    <a:pt x="679" y="278"/>
                  </a:cubicBezTo>
                  <a:cubicBezTo>
                    <a:pt x="679" y="124"/>
                    <a:pt x="525" y="0"/>
                    <a:pt x="37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44" name="Shape 744"/>
        <p:cNvGrpSpPr/>
        <p:nvPr/>
      </p:nvGrpSpPr>
      <p:grpSpPr>
        <a:xfrm>
          <a:off x="0" y="0"/>
          <a:ext cx="0" cy="0"/>
          <a:chOff x="0" y="0"/>
          <a:chExt cx="0" cy="0"/>
        </a:xfrm>
      </p:grpSpPr>
      <p:sp>
        <p:nvSpPr>
          <p:cNvPr id="745" name="Google Shape;745;p101"/>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p>
            <a:pPr indent="-355600" lvl="0" marL="457200" rtl="0" algn="ctr">
              <a:spcBef>
                <a:spcPts val="0"/>
              </a:spcBef>
              <a:spcAft>
                <a:spcPts val="0"/>
              </a:spcAft>
              <a:buSzPts val="2000"/>
              <a:buAutoNum type="arabicPeriod"/>
            </a:pPr>
            <a:r>
              <a:rPr lang="en" sz="2000"/>
              <a:t>Problem Statement (cont)</a:t>
            </a:r>
            <a:endParaRPr sz="2000"/>
          </a:p>
          <a:p>
            <a:pPr indent="0" lvl="0" marL="0" rtl="0" algn="ctr">
              <a:spcBef>
                <a:spcPts val="0"/>
              </a:spcBef>
              <a:spcAft>
                <a:spcPts val="0"/>
              </a:spcAft>
              <a:buNone/>
            </a:pPr>
            <a:r>
              <a:t/>
            </a:r>
            <a:endParaRPr/>
          </a:p>
        </p:txBody>
      </p:sp>
      <p:sp>
        <p:nvSpPr>
          <p:cNvPr id="746" name="Google Shape;746;p101"/>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During the Covid 19 Pandemic Hundreds of online shopping stores popped up leaving shoppers with an arduous task of browsing the web for best products. Panda Mall aims to take this task in its own hands and give shoppers a manageable list of products they are most likely to love. Moreover, it provides brands and stores to find potential customers.</a:t>
            </a:r>
            <a:endParaRPr>
              <a:solidFill>
                <a:schemeClr val="lt1"/>
              </a:solidFill>
              <a:latin typeface="Didact Gothic"/>
              <a:ea typeface="Didact Gothic"/>
              <a:cs typeface="Didact Gothic"/>
              <a:sym typeface="Didact Gothic"/>
            </a:endParaRPr>
          </a:p>
        </p:txBody>
      </p:sp>
      <p:cxnSp>
        <p:nvCxnSpPr>
          <p:cNvPr id="747" name="Google Shape;747;p101"/>
          <p:cNvCxnSpPr/>
          <p:nvPr/>
        </p:nvCxnSpPr>
        <p:spPr>
          <a:xfrm>
            <a:off x="4248450" y="3246928"/>
            <a:ext cx="647100" cy="0"/>
          </a:xfrm>
          <a:prstGeom prst="straightConnector1">
            <a:avLst/>
          </a:prstGeom>
          <a:noFill/>
          <a:ln cap="flat" cmpd="sng" w="19050">
            <a:solidFill>
              <a:schemeClr val="lt1"/>
            </a:solidFill>
            <a:prstDash val="solid"/>
            <a:round/>
            <a:headEnd len="med" w="med" type="none"/>
            <a:tailEnd len="med" w="med" type="none"/>
          </a:ln>
        </p:spPr>
      </p:cxnSp>
      <p:grpSp>
        <p:nvGrpSpPr>
          <p:cNvPr id="748" name="Google Shape;748;p101"/>
          <p:cNvGrpSpPr/>
          <p:nvPr/>
        </p:nvGrpSpPr>
        <p:grpSpPr>
          <a:xfrm>
            <a:off x="473917" y="657627"/>
            <a:ext cx="1130308" cy="1132759"/>
            <a:chOff x="3247225" y="2485750"/>
            <a:chExt cx="362650" cy="363425"/>
          </a:xfrm>
        </p:grpSpPr>
        <p:sp>
          <p:nvSpPr>
            <p:cNvPr id="749" name="Google Shape;749;p101"/>
            <p:cNvSpPr/>
            <p:nvPr/>
          </p:nvSpPr>
          <p:spPr>
            <a:xfrm>
              <a:off x="3247225" y="2485750"/>
              <a:ext cx="98775" cy="99550"/>
            </a:xfrm>
            <a:custGeom>
              <a:rect b="b" l="l" r="r" t="t"/>
              <a:pathLst>
                <a:path extrusionOk="0" h="3982" w="3951">
                  <a:moveTo>
                    <a:pt x="3117" y="556"/>
                  </a:moveTo>
                  <a:cubicBezTo>
                    <a:pt x="3272" y="556"/>
                    <a:pt x="3395" y="710"/>
                    <a:pt x="3395" y="865"/>
                  </a:cubicBezTo>
                  <a:lnTo>
                    <a:pt x="3395" y="3118"/>
                  </a:lnTo>
                  <a:cubicBezTo>
                    <a:pt x="3395" y="3272"/>
                    <a:pt x="3272" y="3395"/>
                    <a:pt x="3117" y="3395"/>
                  </a:cubicBezTo>
                  <a:lnTo>
                    <a:pt x="864" y="3395"/>
                  </a:lnTo>
                  <a:cubicBezTo>
                    <a:pt x="710" y="3395"/>
                    <a:pt x="556" y="3272"/>
                    <a:pt x="587" y="3118"/>
                  </a:cubicBezTo>
                  <a:lnTo>
                    <a:pt x="587" y="865"/>
                  </a:lnTo>
                  <a:cubicBezTo>
                    <a:pt x="556" y="710"/>
                    <a:pt x="710" y="556"/>
                    <a:pt x="864" y="556"/>
                  </a:cubicBezTo>
                  <a:close/>
                  <a:moveTo>
                    <a:pt x="834" y="1"/>
                  </a:moveTo>
                  <a:cubicBezTo>
                    <a:pt x="371" y="1"/>
                    <a:pt x="0" y="371"/>
                    <a:pt x="0" y="865"/>
                  </a:cubicBezTo>
                  <a:lnTo>
                    <a:pt x="0" y="3118"/>
                  </a:lnTo>
                  <a:cubicBezTo>
                    <a:pt x="0" y="3581"/>
                    <a:pt x="371" y="3982"/>
                    <a:pt x="834" y="3982"/>
                  </a:cubicBezTo>
                  <a:lnTo>
                    <a:pt x="3117" y="3982"/>
                  </a:lnTo>
                  <a:cubicBezTo>
                    <a:pt x="3580" y="3982"/>
                    <a:pt x="3951" y="3581"/>
                    <a:pt x="3951" y="3118"/>
                  </a:cubicBezTo>
                  <a:lnTo>
                    <a:pt x="3951" y="865"/>
                  </a:lnTo>
                  <a:cubicBezTo>
                    <a:pt x="3951" y="371"/>
                    <a:pt x="3580" y="1"/>
                    <a:pt x="311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1"/>
            <p:cNvSpPr/>
            <p:nvPr/>
          </p:nvSpPr>
          <p:spPr>
            <a:xfrm>
              <a:off x="3379150" y="2485750"/>
              <a:ext cx="98800" cy="99550"/>
            </a:xfrm>
            <a:custGeom>
              <a:rect b="b" l="l" r="r" t="t"/>
              <a:pathLst>
                <a:path extrusionOk="0" h="3982" w="3952">
                  <a:moveTo>
                    <a:pt x="3118" y="556"/>
                  </a:moveTo>
                  <a:cubicBezTo>
                    <a:pt x="3272" y="556"/>
                    <a:pt x="3396" y="710"/>
                    <a:pt x="3396" y="865"/>
                  </a:cubicBezTo>
                  <a:lnTo>
                    <a:pt x="3396" y="3118"/>
                  </a:lnTo>
                  <a:cubicBezTo>
                    <a:pt x="3396" y="3272"/>
                    <a:pt x="3272" y="3395"/>
                    <a:pt x="3118" y="3395"/>
                  </a:cubicBezTo>
                  <a:lnTo>
                    <a:pt x="834" y="3395"/>
                  </a:lnTo>
                  <a:cubicBezTo>
                    <a:pt x="680" y="3395"/>
                    <a:pt x="556" y="3272"/>
                    <a:pt x="556" y="3118"/>
                  </a:cubicBezTo>
                  <a:lnTo>
                    <a:pt x="556" y="865"/>
                  </a:lnTo>
                  <a:cubicBezTo>
                    <a:pt x="556" y="710"/>
                    <a:pt x="680" y="556"/>
                    <a:pt x="834" y="556"/>
                  </a:cubicBezTo>
                  <a:close/>
                  <a:moveTo>
                    <a:pt x="834" y="1"/>
                  </a:moveTo>
                  <a:cubicBezTo>
                    <a:pt x="371" y="1"/>
                    <a:pt x="1" y="371"/>
                    <a:pt x="1" y="865"/>
                  </a:cubicBezTo>
                  <a:lnTo>
                    <a:pt x="1" y="3118"/>
                  </a:lnTo>
                  <a:cubicBezTo>
                    <a:pt x="1" y="3581"/>
                    <a:pt x="371" y="3982"/>
                    <a:pt x="834" y="3982"/>
                  </a:cubicBezTo>
                  <a:lnTo>
                    <a:pt x="3118" y="3982"/>
                  </a:lnTo>
                  <a:cubicBezTo>
                    <a:pt x="3581" y="3982"/>
                    <a:pt x="3951" y="3581"/>
                    <a:pt x="3951" y="3118"/>
                  </a:cubicBezTo>
                  <a:lnTo>
                    <a:pt x="3951" y="865"/>
                  </a:lnTo>
                  <a:cubicBezTo>
                    <a:pt x="3951" y="371"/>
                    <a:pt x="3581" y="1"/>
                    <a:pt x="311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1"/>
            <p:cNvSpPr/>
            <p:nvPr/>
          </p:nvSpPr>
          <p:spPr>
            <a:xfrm>
              <a:off x="3511100" y="2485750"/>
              <a:ext cx="98775" cy="99550"/>
            </a:xfrm>
            <a:custGeom>
              <a:rect b="b" l="l" r="r" t="t"/>
              <a:pathLst>
                <a:path extrusionOk="0" h="3982" w="3951">
                  <a:moveTo>
                    <a:pt x="3117" y="556"/>
                  </a:moveTo>
                  <a:cubicBezTo>
                    <a:pt x="3271" y="556"/>
                    <a:pt x="3395" y="710"/>
                    <a:pt x="3395" y="865"/>
                  </a:cubicBezTo>
                  <a:lnTo>
                    <a:pt x="3395" y="3118"/>
                  </a:lnTo>
                  <a:cubicBezTo>
                    <a:pt x="3395" y="3272"/>
                    <a:pt x="3271" y="3395"/>
                    <a:pt x="3117" y="3395"/>
                  </a:cubicBezTo>
                  <a:lnTo>
                    <a:pt x="833" y="3395"/>
                  </a:lnTo>
                  <a:cubicBezTo>
                    <a:pt x="679" y="3395"/>
                    <a:pt x="556" y="3272"/>
                    <a:pt x="556" y="3118"/>
                  </a:cubicBezTo>
                  <a:lnTo>
                    <a:pt x="556" y="865"/>
                  </a:lnTo>
                  <a:cubicBezTo>
                    <a:pt x="556" y="710"/>
                    <a:pt x="679" y="556"/>
                    <a:pt x="833" y="556"/>
                  </a:cubicBezTo>
                  <a:close/>
                  <a:moveTo>
                    <a:pt x="833" y="1"/>
                  </a:moveTo>
                  <a:cubicBezTo>
                    <a:pt x="370" y="1"/>
                    <a:pt x="0" y="371"/>
                    <a:pt x="0" y="865"/>
                  </a:cubicBezTo>
                  <a:lnTo>
                    <a:pt x="0" y="3118"/>
                  </a:lnTo>
                  <a:cubicBezTo>
                    <a:pt x="0" y="3581"/>
                    <a:pt x="370" y="3982"/>
                    <a:pt x="833" y="3982"/>
                  </a:cubicBezTo>
                  <a:lnTo>
                    <a:pt x="3117" y="3982"/>
                  </a:lnTo>
                  <a:cubicBezTo>
                    <a:pt x="3580" y="3982"/>
                    <a:pt x="3950" y="3581"/>
                    <a:pt x="3950" y="3118"/>
                  </a:cubicBezTo>
                  <a:lnTo>
                    <a:pt x="3950" y="865"/>
                  </a:lnTo>
                  <a:cubicBezTo>
                    <a:pt x="3950" y="371"/>
                    <a:pt x="3580" y="1"/>
                    <a:pt x="311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1"/>
            <p:cNvSpPr/>
            <p:nvPr/>
          </p:nvSpPr>
          <p:spPr>
            <a:xfrm>
              <a:off x="3511100" y="2617675"/>
              <a:ext cx="98775" cy="99575"/>
            </a:xfrm>
            <a:custGeom>
              <a:rect b="b" l="l" r="r" t="t"/>
              <a:pathLst>
                <a:path extrusionOk="0" h="3983" w="3951">
                  <a:moveTo>
                    <a:pt x="3117" y="556"/>
                  </a:moveTo>
                  <a:cubicBezTo>
                    <a:pt x="3271" y="556"/>
                    <a:pt x="3395" y="711"/>
                    <a:pt x="3395" y="865"/>
                  </a:cubicBezTo>
                  <a:lnTo>
                    <a:pt x="3395" y="3118"/>
                  </a:lnTo>
                  <a:cubicBezTo>
                    <a:pt x="3395" y="3272"/>
                    <a:pt x="3271" y="3396"/>
                    <a:pt x="3117" y="3396"/>
                  </a:cubicBezTo>
                  <a:lnTo>
                    <a:pt x="833" y="3396"/>
                  </a:lnTo>
                  <a:cubicBezTo>
                    <a:pt x="679" y="3396"/>
                    <a:pt x="556" y="3272"/>
                    <a:pt x="556" y="3118"/>
                  </a:cubicBezTo>
                  <a:lnTo>
                    <a:pt x="556" y="865"/>
                  </a:lnTo>
                  <a:cubicBezTo>
                    <a:pt x="556" y="711"/>
                    <a:pt x="679" y="556"/>
                    <a:pt x="833" y="556"/>
                  </a:cubicBezTo>
                  <a:close/>
                  <a:moveTo>
                    <a:pt x="833" y="1"/>
                  </a:moveTo>
                  <a:cubicBezTo>
                    <a:pt x="370" y="1"/>
                    <a:pt x="0" y="371"/>
                    <a:pt x="0" y="865"/>
                  </a:cubicBezTo>
                  <a:lnTo>
                    <a:pt x="0" y="3118"/>
                  </a:lnTo>
                  <a:cubicBezTo>
                    <a:pt x="0" y="3581"/>
                    <a:pt x="370" y="3982"/>
                    <a:pt x="833" y="3982"/>
                  </a:cubicBezTo>
                  <a:lnTo>
                    <a:pt x="3117" y="3982"/>
                  </a:lnTo>
                  <a:cubicBezTo>
                    <a:pt x="3580" y="3982"/>
                    <a:pt x="3950" y="3581"/>
                    <a:pt x="3950" y="3118"/>
                  </a:cubicBezTo>
                  <a:lnTo>
                    <a:pt x="3950" y="865"/>
                  </a:lnTo>
                  <a:cubicBezTo>
                    <a:pt x="3950" y="371"/>
                    <a:pt x="3580" y="1"/>
                    <a:pt x="311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1"/>
            <p:cNvSpPr/>
            <p:nvPr/>
          </p:nvSpPr>
          <p:spPr>
            <a:xfrm>
              <a:off x="3247225" y="2617675"/>
              <a:ext cx="98775" cy="99575"/>
            </a:xfrm>
            <a:custGeom>
              <a:rect b="b" l="l" r="r" t="t"/>
              <a:pathLst>
                <a:path extrusionOk="0" h="3983" w="3951">
                  <a:moveTo>
                    <a:pt x="3117" y="556"/>
                  </a:moveTo>
                  <a:cubicBezTo>
                    <a:pt x="3272" y="556"/>
                    <a:pt x="3395" y="711"/>
                    <a:pt x="3395" y="865"/>
                  </a:cubicBezTo>
                  <a:lnTo>
                    <a:pt x="3395" y="3118"/>
                  </a:lnTo>
                  <a:cubicBezTo>
                    <a:pt x="3395" y="3272"/>
                    <a:pt x="3272" y="3396"/>
                    <a:pt x="3117" y="3396"/>
                  </a:cubicBezTo>
                  <a:lnTo>
                    <a:pt x="864" y="3396"/>
                  </a:lnTo>
                  <a:cubicBezTo>
                    <a:pt x="710" y="3396"/>
                    <a:pt x="587" y="3272"/>
                    <a:pt x="587" y="3118"/>
                  </a:cubicBezTo>
                  <a:lnTo>
                    <a:pt x="587" y="865"/>
                  </a:lnTo>
                  <a:cubicBezTo>
                    <a:pt x="556" y="711"/>
                    <a:pt x="710" y="556"/>
                    <a:pt x="864" y="556"/>
                  </a:cubicBezTo>
                  <a:close/>
                  <a:moveTo>
                    <a:pt x="834" y="1"/>
                  </a:moveTo>
                  <a:cubicBezTo>
                    <a:pt x="371" y="1"/>
                    <a:pt x="0" y="371"/>
                    <a:pt x="0" y="865"/>
                  </a:cubicBezTo>
                  <a:lnTo>
                    <a:pt x="0" y="3118"/>
                  </a:lnTo>
                  <a:cubicBezTo>
                    <a:pt x="0" y="3581"/>
                    <a:pt x="371" y="3982"/>
                    <a:pt x="834" y="3982"/>
                  </a:cubicBezTo>
                  <a:lnTo>
                    <a:pt x="3117" y="3982"/>
                  </a:lnTo>
                  <a:cubicBezTo>
                    <a:pt x="3580" y="3982"/>
                    <a:pt x="3951" y="3581"/>
                    <a:pt x="3951" y="3118"/>
                  </a:cubicBezTo>
                  <a:lnTo>
                    <a:pt x="3951" y="865"/>
                  </a:lnTo>
                  <a:cubicBezTo>
                    <a:pt x="3951" y="371"/>
                    <a:pt x="3580" y="1"/>
                    <a:pt x="311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1"/>
            <p:cNvSpPr/>
            <p:nvPr/>
          </p:nvSpPr>
          <p:spPr>
            <a:xfrm>
              <a:off x="3247225" y="2749625"/>
              <a:ext cx="98775" cy="99550"/>
            </a:xfrm>
            <a:custGeom>
              <a:rect b="b" l="l" r="r" t="t"/>
              <a:pathLst>
                <a:path extrusionOk="0" h="3982" w="3951">
                  <a:moveTo>
                    <a:pt x="3157" y="583"/>
                  </a:moveTo>
                  <a:cubicBezTo>
                    <a:pt x="3292" y="583"/>
                    <a:pt x="3395" y="724"/>
                    <a:pt x="3395" y="864"/>
                  </a:cubicBezTo>
                  <a:lnTo>
                    <a:pt x="3395" y="3117"/>
                  </a:lnTo>
                  <a:cubicBezTo>
                    <a:pt x="3395" y="3272"/>
                    <a:pt x="3272" y="3395"/>
                    <a:pt x="3117" y="3426"/>
                  </a:cubicBezTo>
                  <a:lnTo>
                    <a:pt x="834" y="3426"/>
                  </a:lnTo>
                  <a:cubicBezTo>
                    <a:pt x="679" y="3395"/>
                    <a:pt x="556" y="3272"/>
                    <a:pt x="556" y="3117"/>
                  </a:cubicBezTo>
                  <a:lnTo>
                    <a:pt x="556" y="864"/>
                  </a:lnTo>
                  <a:cubicBezTo>
                    <a:pt x="556" y="710"/>
                    <a:pt x="679" y="587"/>
                    <a:pt x="834" y="587"/>
                  </a:cubicBezTo>
                  <a:lnTo>
                    <a:pt x="3117" y="587"/>
                  </a:lnTo>
                  <a:cubicBezTo>
                    <a:pt x="3131" y="584"/>
                    <a:pt x="3144" y="583"/>
                    <a:pt x="3157" y="583"/>
                  </a:cubicBezTo>
                  <a:close/>
                  <a:moveTo>
                    <a:pt x="834" y="0"/>
                  </a:moveTo>
                  <a:cubicBezTo>
                    <a:pt x="371" y="0"/>
                    <a:pt x="0" y="371"/>
                    <a:pt x="0" y="864"/>
                  </a:cubicBezTo>
                  <a:lnTo>
                    <a:pt x="0" y="3117"/>
                  </a:lnTo>
                  <a:cubicBezTo>
                    <a:pt x="0" y="3611"/>
                    <a:pt x="371" y="3981"/>
                    <a:pt x="834" y="3981"/>
                  </a:cubicBezTo>
                  <a:lnTo>
                    <a:pt x="3117" y="3981"/>
                  </a:lnTo>
                  <a:cubicBezTo>
                    <a:pt x="3580" y="3981"/>
                    <a:pt x="3951" y="3580"/>
                    <a:pt x="3951" y="3117"/>
                  </a:cubicBezTo>
                  <a:lnTo>
                    <a:pt x="3951" y="864"/>
                  </a:lnTo>
                  <a:cubicBezTo>
                    <a:pt x="3951" y="371"/>
                    <a:pt x="3580" y="0"/>
                    <a:pt x="311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1"/>
            <p:cNvSpPr/>
            <p:nvPr/>
          </p:nvSpPr>
          <p:spPr>
            <a:xfrm>
              <a:off x="3379150" y="2749625"/>
              <a:ext cx="98800" cy="99550"/>
            </a:xfrm>
            <a:custGeom>
              <a:rect b="b" l="l" r="r" t="t"/>
              <a:pathLst>
                <a:path extrusionOk="0" h="3982" w="3952">
                  <a:moveTo>
                    <a:pt x="3157" y="583"/>
                  </a:moveTo>
                  <a:cubicBezTo>
                    <a:pt x="3293" y="583"/>
                    <a:pt x="3396" y="724"/>
                    <a:pt x="3396" y="864"/>
                  </a:cubicBezTo>
                  <a:lnTo>
                    <a:pt x="3396" y="3117"/>
                  </a:lnTo>
                  <a:cubicBezTo>
                    <a:pt x="3396" y="3272"/>
                    <a:pt x="3272" y="3426"/>
                    <a:pt x="3118" y="3426"/>
                  </a:cubicBezTo>
                  <a:lnTo>
                    <a:pt x="834" y="3426"/>
                  </a:lnTo>
                  <a:cubicBezTo>
                    <a:pt x="680" y="3395"/>
                    <a:pt x="556" y="3272"/>
                    <a:pt x="556" y="3117"/>
                  </a:cubicBezTo>
                  <a:lnTo>
                    <a:pt x="556" y="864"/>
                  </a:lnTo>
                  <a:cubicBezTo>
                    <a:pt x="556" y="710"/>
                    <a:pt x="680" y="587"/>
                    <a:pt x="834" y="587"/>
                  </a:cubicBezTo>
                  <a:lnTo>
                    <a:pt x="3118" y="587"/>
                  </a:lnTo>
                  <a:cubicBezTo>
                    <a:pt x="3131" y="584"/>
                    <a:pt x="3144" y="583"/>
                    <a:pt x="3157" y="583"/>
                  </a:cubicBezTo>
                  <a:close/>
                  <a:moveTo>
                    <a:pt x="834" y="0"/>
                  </a:moveTo>
                  <a:cubicBezTo>
                    <a:pt x="371" y="0"/>
                    <a:pt x="1" y="371"/>
                    <a:pt x="1" y="864"/>
                  </a:cubicBezTo>
                  <a:lnTo>
                    <a:pt x="1" y="3117"/>
                  </a:lnTo>
                  <a:cubicBezTo>
                    <a:pt x="1" y="3580"/>
                    <a:pt x="371" y="3981"/>
                    <a:pt x="834" y="3981"/>
                  </a:cubicBezTo>
                  <a:lnTo>
                    <a:pt x="3118" y="3981"/>
                  </a:lnTo>
                  <a:cubicBezTo>
                    <a:pt x="3581" y="3981"/>
                    <a:pt x="3951" y="3611"/>
                    <a:pt x="3951" y="3117"/>
                  </a:cubicBezTo>
                  <a:lnTo>
                    <a:pt x="3951" y="864"/>
                  </a:lnTo>
                  <a:cubicBezTo>
                    <a:pt x="3951" y="371"/>
                    <a:pt x="3581" y="0"/>
                    <a:pt x="311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1"/>
            <p:cNvSpPr/>
            <p:nvPr/>
          </p:nvSpPr>
          <p:spPr>
            <a:xfrm>
              <a:off x="3511100" y="2749625"/>
              <a:ext cx="98775" cy="99550"/>
            </a:xfrm>
            <a:custGeom>
              <a:rect b="b" l="l" r="r" t="t"/>
              <a:pathLst>
                <a:path extrusionOk="0" h="3982" w="3951">
                  <a:moveTo>
                    <a:pt x="3157" y="583"/>
                  </a:moveTo>
                  <a:cubicBezTo>
                    <a:pt x="3292" y="583"/>
                    <a:pt x="3395" y="724"/>
                    <a:pt x="3395" y="864"/>
                  </a:cubicBezTo>
                  <a:lnTo>
                    <a:pt x="3395" y="3117"/>
                  </a:lnTo>
                  <a:cubicBezTo>
                    <a:pt x="3395" y="3272"/>
                    <a:pt x="3271" y="3426"/>
                    <a:pt x="3117" y="3426"/>
                  </a:cubicBezTo>
                  <a:lnTo>
                    <a:pt x="833" y="3426"/>
                  </a:lnTo>
                  <a:cubicBezTo>
                    <a:pt x="679" y="3426"/>
                    <a:pt x="556" y="3272"/>
                    <a:pt x="556" y="3117"/>
                  </a:cubicBezTo>
                  <a:lnTo>
                    <a:pt x="556" y="864"/>
                  </a:lnTo>
                  <a:cubicBezTo>
                    <a:pt x="556" y="724"/>
                    <a:pt x="658" y="583"/>
                    <a:pt x="794" y="583"/>
                  </a:cubicBezTo>
                  <a:cubicBezTo>
                    <a:pt x="807" y="583"/>
                    <a:pt x="820" y="584"/>
                    <a:pt x="833" y="587"/>
                  </a:cubicBezTo>
                  <a:lnTo>
                    <a:pt x="3117" y="587"/>
                  </a:lnTo>
                  <a:cubicBezTo>
                    <a:pt x="3131" y="584"/>
                    <a:pt x="3144" y="583"/>
                    <a:pt x="3157" y="583"/>
                  </a:cubicBezTo>
                  <a:close/>
                  <a:moveTo>
                    <a:pt x="833" y="0"/>
                  </a:moveTo>
                  <a:cubicBezTo>
                    <a:pt x="370" y="0"/>
                    <a:pt x="0" y="371"/>
                    <a:pt x="0" y="864"/>
                  </a:cubicBezTo>
                  <a:lnTo>
                    <a:pt x="0" y="3117"/>
                  </a:lnTo>
                  <a:cubicBezTo>
                    <a:pt x="0" y="3611"/>
                    <a:pt x="370" y="3981"/>
                    <a:pt x="833" y="3981"/>
                  </a:cubicBezTo>
                  <a:lnTo>
                    <a:pt x="3117" y="3981"/>
                  </a:lnTo>
                  <a:cubicBezTo>
                    <a:pt x="3580" y="3981"/>
                    <a:pt x="3950" y="3611"/>
                    <a:pt x="3950" y="3117"/>
                  </a:cubicBezTo>
                  <a:lnTo>
                    <a:pt x="3950" y="864"/>
                  </a:lnTo>
                  <a:cubicBezTo>
                    <a:pt x="3950" y="371"/>
                    <a:pt x="3580" y="0"/>
                    <a:pt x="311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1"/>
            <p:cNvSpPr/>
            <p:nvPr/>
          </p:nvSpPr>
          <p:spPr>
            <a:xfrm>
              <a:off x="3419600" y="2702800"/>
              <a:ext cx="16675" cy="13900"/>
            </a:xfrm>
            <a:custGeom>
              <a:rect b="b" l="l" r="r" t="t"/>
              <a:pathLst>
                <a:path extrusionOk="0" h="556" w="667">
                  <a:moveTo>
                    <a:pt x="364" y="1"/>
                  </a:moveTo>
                  <a:cubicBezTo>
                    <a:pt x="266" y="1"/>
                    <a:pt x="167" y="48"/>
                    <a:pt x="111" y="145"/>
                  </a:cubicBezTo>
                  <a:cubicBezTo>
                    <a:pt x="1" y="338"/>
                    <a:pt x="137" y="556"/>
                    <a:pt x="343" y="556"/>
                  </a:cubicBezTo>
                  <a:cubicBezTo>
                    <a:pt x="368" y="556"/>
                    <a:pt x="393" y="553"/>
                    <a:pt x="420" y="546"/>
                  </a:cubicBezTo>
                  <a:cubicBezTo>
                    <a:pt x="574" y="515"/>
                    <a:pt x="666" y="361"/>
                    <a:pt x="636" y="207"/>
                  </a:cubicBezTo>
                  <a:cubicBezTo>
                    <a:pt x="602" y="71"/>
                    <a:pt x="484" y="1"/>
                    <a:pt x="36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1"/>
            <p:cNvSpPr/>
            <p:nvPr/>
          </p:nvSpPr>
          <p:spPr>
            <a:xfrm>
              <a:off x="3379150" y="2617675"/>
              <a:ext cx="98800" cy="99050"/>
            </a:xfrm>
            <a:custGeom>
              <a:rect b="b" l="l" r="r" t="t"/>
              <a:pathLst>
                <a:path extrusionOk="0" h="3962" w="3952">
                  <a:moveTo>
                    <a:pt x="834" y="1"/>
                  </a:moveTo>
                  <a:cubicBezTo>
                    <a:pt x="371" y="1"/>
                    <a:pt x="1" y="371"/>
                    <a:pt x="1" y="865"/>
                  </a:cubicBezTo>
                  <a:lnTo>
                    <a:pt x="1" y="3118"/>
                  </a:lnTo>
                  <a:cubicBezTo>
                    <a:pt x="1" y="3519"/>
                    <a:pt x="248" y="3859"/>
                    <a:pt x="618" y="3951"/>
                  </a:cubicBezTo>
                  <a:lnTo>
                    <a:pt x="711" y="3951"/>
                  </a:lnTo>
                  <a:cubicBezTo>
                    <a:pt x="1019" y="3920"/>
                    <a:pt x="1081" y="3488"/>
                    <a:pt x="772" y="3396"/>
                  </a:cubicBezTo>
                  <a:cubicBezTo>
                    <a:pt x="649" y="3365"/>
                    <a:pt x="556" y="3241"/>
                    <a:pt x="556" y="3118"/>
                  </a:cubicBezTo>
                  <a:lnTo>
                    <a:pt x="556" y="865"/>
                  </a:lnTo>
                  <a:cubicBezTo>
                    <a:pt x="556" y="711"/>
                    <a:pt x="680" y="556"/>
                    <a:pt x="834" y="556"/>
                  </a:cubicBezTo>
                  <a:lnTo>
                    <a:pt x="3118" y="556"/>
                  </a:lnTo>
                  <a:cubicBezTo>
                    <a:pt x="3272" y="556"/>
                    <a:pt x="3396" y="711"/>
                    <a:pt x="3396" y="865"/>
                  </a:cubicBezTo>
                  <a:lnTo>
                    <a:pt x="3396" y="3118"/>
                  </a:lnTo>
                  <a:cubicBezTo>
                    <a:pt x="3396" y="3241"/>
                    <a:pt x="3303" y="3365"/>
                    <a:pt x="3179" y="3396"/>
                  </a:cubicBezTo>
                  <a:cubicBezTo>
                    <a:pt x="2837" y="3481"/>
                    <a:pt x="2943" y="3962"/>
                    <a:pt x="3253" y="3962"/>
                  </a:cubicBezTo>
                  <a:cubicBezTo>
                    <a:pt x="3278" y="3962"/>
                    <a:pt x="3305" y="3958"/>
                    <a:pt x="3334" y="3951"/>
                  </a:cubicBezTo>
                  <a:cubicBezTo>
                    <a:pt x="3704" y="3859"/>
                    <a:pt x="3951" y="3519"/>
                    <a:pt x="3951" y="3118"/>
                  </a:cubicBezTo>
                  <a:lnTo>
                    <a:pt x="3951" y="865"/>
                  </a:lnTo>
                  <a:cubicBezTo>
                    <a:pt x="3951" y="371"/>
                    <a:pt x="3581" y="1"/>
                    <a:pt x="311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101"/>
          <p:cNvGrpSpPr/>
          <p:nvPr/>
        </p:nvGrpSpPr>
        <p:grpSpPr>
          <a:xfrm>
            <a:off x="7260094" y="657594"/>
            <a:ext cx="1018598" cy="1132769"/>
            <a:chOff x="992000" y="3602375"/>
            <a:chExt cx="327650" cy="364375"/>
          </a:xfrm>
        </p:grpSpPr>
        <p:sp>
          <p:nvSpPr>
            <p:cNvPr id="760" name="Google Shape;760;p101"/>
            <p:cNvSpPr/>
            <p:nvPr/>
          </p:nvSpPr>
          <p:spPr>
            <a:xfrm>
              <a:off x="992000" y="3602375"/>
              <a:ext cx="327650" cy="359200"/>
            </a:xfrm>
            <a:custGeom>
              <a:rect b="b" l="l" r="r" t="t"/>
              <a:pathLst>
                <a:path extrusionOk="0" h="14368" w="13106">
                  <a:moveTo>
                    <a:pt x="6613" y="579"/>
                  </a:moveTo>
                  <a:cubicBezTo>
                    <a:pt x="6610" y="579"/>
                    <a:pt x="6607" y="579"/>
                    <a:pt x="6605" y="579"/>
                  </a:cubicBezTo>
                  <a:lnTo>
                    <a:pt x="6635" y="579"/>
                  </a:lnTo>
                  <a:cubicBezTo>
                    <a:pt x="6628" y="579"/>
                    <a:pt x="6620" y="579"/>
                    <a:pt x="6613" y="579"/>
                  </a:cubicBezTo>
                  <a:close/>
                  <a:moveTo>
                    <a:pt x="11728" y="579"/>
                  </a:moveTo>
                  <a:cubicBezTo>
                    <a:pt x="12221" y="579"/>
                    <a:pt x="12468" y="1196"/>
                    <a:pt x="12129" y="1536"/>
                  </a:cubicBezTo>
                  <a:cubicBezTo>
                    <a:pt x="12007" y="1658"/>
                    <a:pt x="11861" y="1713"/>
                    <a:pt x="11721" y="1713"/>
                  </a:cubicBezTo>
                  <a:cubicBezTo>
                    <a:pt x="11435" y="1713"/>
                    <a:pt x="11172" y="1486"/>
                    <a:pt x="11172" y="1134"/>
                  </a:cubicBezTo>
                  <a:cubicBezTo>
                    <a:pt x="11141" y="826"/>
                    <a:pt x="11419" y="579"/>
                    <a:pt x="11728" y="579"/>
                  </a:cubicBezTo>
                  <a:close/>
                  <a:moveTo>
                    <a:pt x="1492" y="576"/>
                  </a:moveTo>
                  <a:cubicBezTo>
                    <a:pt x="1782" y="576"/>
                    <a:pt x="2068" y="798"/>
                    <a:pt x="2068" y="1134"/>
                  </a:cubicBezTo>
                  <a:cubicBezTo>
                    <a:pt x="2068" y="1443"/>
                    <a:pt x="1821" y="1721"/>
                    <a:pt x="1512" y="1721"/>
                  </a:cubicBezTo>
                  <a:cubicBezTo>
                    <a:pt x="1019" y="1721"/>
                    <a:pt x="741" y="1104"/>
                    <a:pt x="1111" y="733"/>
                  </a:cubicBezTo>
                  <a:cubicBezTo>
                    <a:pt x="1219" y="625"/>
                    <a:pt x="1356" y="576"/>
                    <a:pt x="1492" y="576"/>
                  </a:cubicBezTo>
                  <a:close/>
                  <a:moveTo>
                    <a:pt x="6673" y="578"/>
                  </a:moveTo>
                  <a:cubicBezTo>
                    <a:pt x="8997" y="578"/>
                    <a:pt x="9794" y="3676"/>
                    <a:pt x="7777" y="4807"/>
                  </a:cubicBezTo>
                  <a:lnTo>
                    <a:pt x="7777" y="2863"/>
                  </a:lnTo>
                  <a:cubicBezTo>
                    <a:pt x="7824" y="2060"/>
                    <a:pt x="7229" y="1659"/>
                    <a:pt x="6635" y="1659"/>
                  </a:cubicBezTo>
                  <a:cubicBezTo>
                    <a:pt x="6041" y="1659"/>
                    <a:pt x="5447" y="2060"/>
                    <a:pt x="5494" y="2863"/>
                  </a:cubicBezTo>
                  <a:lnTo>
                    <a:pt x="5494" y="4807"/>
                  </a:lnTo>
                  <a:cubicBezTo>
                    <a:pt x="3467" y="3671"/>
                    <a:pt x="4282" y="579"/>
                    <a:pt x="6601" y="579"/>
                  </a:cubicBezTo>
                  <a:cubicBezTo>
                    <a:pt x="6605" y="579"/>
                    <a:pt x="6609" y="579"/>
                    <a:pt x="6613" y="579"/>
                  </a:cubicBezTo>
                  <a:lnTo>
                    <a:pt x="6613" y="579"/>
                  </a:lnTo>
                  <a:cubicBezTo>
                    <a:pt x="6633" y="578"/>
                    <a:pt x="6653" y="578"/>
                    <a:pt x="6673" y="578"/>
                  </a:cubicBezTo>
                  <a:close/>
                  <a:moveTo>
                    <a:pt x="1506" y="3982"/>
                  </a:moveTo>
                  <a:cubicBezTo>
                    <a:pt x="1791" y="3982"/>
                    <a:pt x="2068" y="4209"/>
                    <a:pt x="2068" y="4560"/>
                  </a:cubicBezTo>
                  <a:cubicBezTo>
                    <a:pt x="2068" y="4869"/>
                    <a:pt x="1821" y="5116"/>
                    <a:pt x="1512" y="5116"/>
                  </a:cubicBezTo>
                  <a:cubicBezTo>
                    <a:pt x="1019" y="5116"/>
                    <a:pt x="741" y="4498"/>
                    <a:pt x="1111" y="4159"/>
                  </a:cubicBezTo>
                  <a:cubicBezTo>
                    <a:pt x="1223" y="4037"/>
                    <a:pt x="1365" y="3982"/>
                    <a:pt x="1506" y="3982"/>
                  </a:cubicBezTo>
                  <a:close/>
                  <a:moveTo>
                    <a:pt x="11728" y="3974"/>
                  </a:moveTo>
                  <a:cubicBezTo>
                    <a:pt x="12221" y="3974"/>
                    <a:pt x="12468" y="4591"/>
                    <a:pt x="12129" y="4961"/>
                  </a:cubicBezTo>
                  <a:cubicBezTo>
                    <a:pt x="12011" y="5070"/>
                    <a:pt x="11871" y="5118"/>
                    <a:pt x="11735" y="5118"/>
                  </a:cubicBezTo>
                  <a:cubicBezTo>
                    <a:pt x="11444" y="5118"/>
                    <a:pt x="11172" y="4896"/>
                    <a:pt x="11172" y="4560"/>
                  </a:cubicBezTo>
                  <a:cubicBezTo>
                    <a:pt x="11141" y="4221"/>
                    <a:pt x="11419" y="3974"/>
                    <a:pt x="11728" y="3974"/>
                  </a:cubicBezTo>
                  <a:close/>
                  <a:moveTo>
                    <a:pt x="6616" y="0"/>
                  </a:moveTo>
                  <a:cubicBezTo>
                    <a:pt x="5571" y="0"/>
                    <a:pt x="4521" y="564"/>
                    <a:pt x="4012" y="1690"/>
                  </a:cubicBezTo>
                  <a:lnTo>
                    <a:pt x="2623" y="1227"/>
                  </a:lnTo>
                  <a:lnTo>
                    <a:pt x="2623" y="1134"/>
                  </a:lnTo>
                  <a:cubicBezTo>
                    <a:pt x="2623" y="413"/>
                    <a:pt x="2050" y="7"/>
                    <a:pt x="1477" y="7"/>
                  </a:cubicBezTo>
                  <a:cubicBezTo>
                    <a:pt x="1021" y="7"/>
                    <a:pt x="566" y="265"/>
                    <a:pt x="401" y="826"/>
                  </a:cubicBezTo>
                  <a:cubicBezTo>
                    <a:pt x="156" y="1665"/>
                    <a:pt x="819" y="2287"/>
                    <a:pt x="1510" y="2287"/>
                  </a:cubicBezTo>
                  <a:cubicBezTo>
                    <a:pt x="1861" y="2287"/>
                    <a:pt x="2219" y="2126"/>
                    <a:pt x="2469" y="1752"/>
                  </a:cubicBezTo>
                  <a:lnTo>
                    <a:pt x="3858" y="2215"/>
                  </a:lnTo>
                  <a:cubicBezTo>
                    <a:pt x="3796" y="2431"/>
                    <a:pt x="3765" y="2647"/>
                    <a:pt x="3765" y="2863"/>
                  </a:cubicBezTo>
                  <a:cubicBezTo>
                    <a:pt x="3765" y="3048"/>
                    <a:pt x="3796" y="3264"/>
                    <a:pt x="3858" y="3480"/>
                  </a:cubicBezTo>
                  <a:lnTo>
                    <a:pt x="2469" y="3943"/>
                  </a:lnTo>
                  <a:cubicBezTo>
                    <a:pt x="2253" y="3603"/>
                    <a:pt x="1883" y="3418"/>
                    <a:pt x="1512" y="3418"/>
                  </a:cubicBezTo>
                  <a:cubicBezTo>
                    <a:pt x="494" y="3418"/>
                    <a:pt x="0" y="4622"/>
                    <a:pt x="710" y="5363"/>
                  </a:cubicBezTo>
                  <a:cubicBezTo>
                    <a:pt x="937" y="5589"/>
                    <a:pt x="1217" y="5690"/>
                    <a:pt x="1493" y="5690"/>
                  </a:cubicBezTo>
                  <a:cubicBezTo>
                    <a:pt x="2082" y="5690"/>
                    <a:pt x="2654" y="5232"/>
                    <a:pt x="2654" y="4560"/>
                  </a:cubicBezTo>
                  <a:lnTo>
                    <a:pt x="2654" y="4468"/>
                  </a:lnTo>
                  <a:lnTo>
                    <a:pt x="4043" y="4005"/>
                  </a:lnTo>
                  <a:cubicBezTo>
                    <a:pt x="4321" y="4653"/>
                    <a:pt x="4845" y="5177"/>
                    <a:pt x="5494" y="5455"/>
                  </a:cubicBezTo>
                  <a:lnTo>
                    <a:pt x="5494" y="8017"/>
                  </a:lnTo>
                  <a:lnTo>
                    <a:pt x="4907" y="8017"/>
                  </a:lnTo>
                  <a:cubicBezTo>
                    <a:pt x="4290" y="8017"/>
                    <a:pt x="3796" y="8510"/>
                    <a:pt x="3796" y="9159"/>
                  </a:cubicBezTo>
                  <a:lnTo>
                    <a:pt x="3796" y="9992"/>
                  </a:lnTo>
                  <a:cubicBezTo>
                    <a:pt x="3765" y="11998"/>
                    <a:pt x="5061" y="13757"/>
                    <a:pt x="6975" y="14343"/>
                  </a:cubicBezTo>
                  <a:cubicBezTo>
                    <a:pt x="7016" y="14360"/>
                    <a:pt x="7055" y="14368"/>
                    <a:pt x="7091" y="14368"/>
                  </a:cubicBezTo>
                  <a:cubicBezTo>
                    <a:pt x="7385" y="14368"/>
                    <a:pt x="7514" y="13870"/>
                    <a:pt x="7129" y="13788"/>
                  </a:cubicBezTo>
                  <a:cubicBezTo>
                    <a:pt x="5494" y="13263"/>
                    <a:pt x="4352" y="11751"/>
                    <a:pt x="4382" y="9992"/>
                  </a:cubicBezTo>
                  <a:lnTo>
                    <a:pt x="4382" y="9159"/>
                  </a:lnTo>
                  <a:cubicBezTo>
                    <a:pt x="4382" y="8819"/>
                    <a:pt x="4629" y="8572"/>
                    <a:pt x="4938" y="8572"/>
                  </a:cubicBezTo>
                  <a:lnTo>
                    <a:pt x="5494" y="8572"/>
                  </a:lnTo>
                  <a:lnTo>
                    <a:pt x="5494" y="9992"/>
                  </a:lnTo>
                  <a:cubicBezTo>
                    <a:pt x="5524" y="10162"/>
                    <a:pt x="5656" y="10246"/>
                    <a:pt x="5787" y="10246"/>
                  </a:cubicBezTo>
                  <a:cubicBezTo>
                    <a:pt x="5918" y="10246"/>
                    <a:pt x="6049" y="10162"/>
                    <a:pt x="6080" y="9992"/>
                  </a:cubicBezTo>
                  <a:lnTo>
                    <a:pt x="6080" y="2863"/>
                  </a:lnTo>
                  <a:cubicBezTo>
                    <a:pt x="6080" y="2477"/>
                    <a:pt x="6358" y="2284"/>
                    <a:pt x="6635" y="2284"/>
                  </a:cubicBezTo>
                  <a:cubicBezTo>
                    <a:pt x="6913" y="2284"/>
                    <a:pt x="7191" y="2477"/>
                    <a:pt x="7191" y="2863"/>
                  </a:cubicBezTo>
                  <a:lnTo>
                    <a:pt x="7191" y="8294"/>
                  </a:lnTo>
                  <a:cubicBezTo>
                    <a:pt x="7191" y="8480"/>
                    <a:pt x="7338" y="8572"/>
                    <a:pt x="7484" y="8572"/>
                  </a:cubicBezTo>
                  <a:cubicBezTo>
                    <a:pt x="7631" y="8572"/>
                    <a:pt x="7777" y="8480"/>
                    <a:pt x="7777" y="8294"/>
                  </a:cubicBezTo>
                  <a:lnTo>
                    <a:pt x="7777" y="6535"/>
                  </a:lnTo>
                  <a:cubicBezTo>
                    <a:pt x="7777" y="6165"/>
                    <a:pt x="8063" y="5980"/>
                    <a:pt x="8348" y="5980"/>
                  </a:cubicBezTo>
                  <a:cubicBezTo>
                    <a:pt x="8634" y="5980"/>
                    <a:pt x="8919" y="6165"/>
                    <a:pt x="8919" y="6535"/>
                  </a:cubicBezTo>
                  <a:lnTo>
                    <a:pt x="8919" y="8294"/>
                  </a:lnTo>
                  <a:cubicBezTo>
                    <a:pt x="8888" y="8510"/>
                    <a:pt x="9043" y="8618"/>
                    <a:pt x="9197" y="8618"/>
                  </a:cubicBezTo>
                  <a:cubicBezTo>
                    <a:pt x="9351" y="8618"/>
                    <a:pt x="9506" y="8510"/>
                    <a:pt x="9475" y="8294"/>
                  </a:cubicBezTo>
                  <a:lnTo>
                    <a:pt x="9475" y="7091"/>
                  </a:lnTo>
                  <a:cubicBezTo>
                    <a:pt x="9475" y="6720"/>
                    <a:pt x="9760" y="6535"/>
                    <a:pt x="10046" y="6535"/>
                  </a:cubicBezTo>
                  <a:cubicBezTo>
                    <a:pt x="10331" y="6535"/>
                    <a:pt x="10617" y="6720"/>
                    <a:pt x="10617" y="7091"/>
                  </a:cubicBezTo>
                  <a:lnTo>
                    <a:pt x="10617" y="8294"/>
                  </a:lnTo>
                  <a:cubicBezTo>
                    <a:pt x="10586" y="8510"/>
                    <a:pt x="10740" y="8618"/>
                    <a:pt x="10894" y="8618"/>
                  </a:cubicBezTo>
                  <a:cubicBezTo>
                    <a:pt x="11049" y="8618"/>
                    <a:pt x="11203" y="8510"/>
                    <a:pt x="11172" y="8294"/>
                  </a:cubicBezTo>
                  <a:lnTo>
                    <a:pt x="11172" y="7677"/>
                  </a:lnTo>
                  <a:cubicBezTo>
                    <a:pt x="11203" y="7322"/>
                    <a:pt x="11473" y="7145"/>
                    <a:pt x="11743" y="7145"/>
                  </a:cubicBezTo>
                  <a:cubicBezTo>
                    <a:pt x="12013" y="7145"/>
                    <a:pt x="12283" y="7322"/>
                    <a:pt x="12314" y="7677"/>
                  </a:cubicBezTo>
                  <a:lnTo>
                    <a:pt x="12314" y="9992"/>
                  </a:lnTo>
                  <a:cubicBezTo>
                    <a:pt x="12314" y="11720"/>
                    <a:pt x="11172" y="13263"/>
                    <a:pt x="9506" y="13788"/>
                  </a:cubicBezTo>
                  <a:cubicBezTo>
                    <a:pt x="9223" y="13901"/>
                    <a:pt x="9328" y="14324"/>
                    <a:pt x="9609" y="14324"/>
                  </a:cubicBezTo>
                  <a:cubicBezTo>
                    <a:pt x="9634" y="14324"/>
                    <a:pt x="9662" y="14320"/>
                    <a:pt x="9691" y="14312"/>
                  </a:cubicBezTo>
                  <a:cubicBezTo>
                    <a:pt x="11573" y="13726"/>
                    <a:pt x="12839" y="11967"/>
                    <a:pt x="12869" y="9992"/>
                  </a:cubicBezTo>
                  <a:lnTo>
                    <a:pt x="12869" y="7677"/>
                  </a:lnTo>
                  <a:cubicBezTo>
                    <a:pt x="12869" y="7060"/>
                    <a:pt x="12345" y="6566"/>
                    <a:pt x="11728" y="6566"/>
                  </a:cubicBezTo>
                  <a:cubicBezTo>
                    <a:pt x="11695" y="6562"/>
                    <a:pt x="11663" y="6560"/>
                    <a:pt x="11632" y="6560"/>
                  </a:cubicBezTo>
                  <a:cubicBezTo>
                    <a:pt x="11424" y="6560"/>
                    <a:pt x="11240" y="6644"/>
                    <a:pt x="11080" y="6751"/>
                  </a:cubicBezTo>
                  <a:cubicBezTo>
                    <a:pt x="10925" y="6288"/>
                    <a:pt x="10493" y="5980"/>
                    <a:pt x="10030" y="5980"/>
                  </a:cubicBezTo>
                  <a:cubicBezTo>
                    <a:pt x="9783" y="5980"/>
                    <a:pt x="9567" y="6041"/>
                    <a:pt x="9382" y="6165"/>
                  </a:cubicBezTo>
                  <a:cubicBezTo>
                    <a:pt x="9207" y="5683"/>
                    <a:pt x="8767" y="5403"/>
                    <a:pt x="8305" y="5403"/>
                  </a:cubicBezTo>
                  <a:cubicBezTo>
                    <a:pt x="8117" y="5403"/>
                    <a:pt x="7925" y="5449"/>
                    <a:pt x="7746" y="5548"/>
                  </a:cubicBezTo>
                  <a:lnTo>
                    <a:pt x="7746" y="5455"/>
                  </a:lnTo>
                  <a:cubicBezTo>
                    <a:pt x="8395" y="5177"/>
                    <a:pt x="8919" y="4653"/>
                    <a:pt x="9197" y="4005"/>
                  </a:cubicBezTo>
                  <a:lnTo>
                    <a:pt x="10586" y="4468"/>
                  </a:lnTo>
                  <a:lnTo>
                    <a:pt x="10586" y="4560"/>
                  </a:lnTo>
                  <a:cubicBezTo>
                    <a:pt x="10586" y="5302"/>
                    <a:pt x="11174" y="5716"/>
                    <a:pt x="11757" y="5716"/>
                  </a:cubicBezTo>
                  <a:cubicBezTo>
                    <a:pt x="12218" y="5716"/>
                    <a:pt x="12675" y="5458"/>
                    <a:pt x="12839" y="4900"/>
                  </a:cubicBezTo>
                  <a:cubicBezTo>
                    <a:pt x="13105" y="4039"/>
                    <a:pt x="12432" y="3395"/>
                    <a:pt x="11733" y="3395"/>
                  </a:cubicBezTo>
                  <a:cubicBezTo>
                    <a:pt x="11379" y="3395"/>
                    <a:pt x="11020" y="3560"/>
                    <a:pt x="10771" y="3943"/>
                  </a:cubicBezTo>
                  <a:lnTo>
                    <a:pt x="9382" y="3480"/>
                  </a:lnTo>
                  <a:cubicBezTo>
                    <a:pt x="9444" y="3264"/>
                    <a:pt x="9444" y="3048"/>
                    <a:pt x="9444" y="2863"/>
                  </a:cubicBezTo>
                  <a:cubicBezTo>
                    <a:pt x="9444" y="2647"/>
                    <a:pt x="9444" y="2431"/>
                    <a:pt x="9382" y="2215"/>
                  </a:cubicBezTo>
                  <a:lnTo>
                    <a:pt x="10771" y="1752"/>
                  </a:lnTo>
                  <a:cubicBezTo>
                    <a:pt x="11007" y="2122"/>
                    <a:pt x="11354" y="2280"/>
                    <a:pt x="11697" y="2280"/>
                  </a:cubicBezTo>
                  <a:cubicBezTo>
                    <a:pt x="12383" y="2280"/>
                    <a:pt x="13055" y="1649"/>
                    <a:pt x="12808" y="826"/>
                  </a:cubicBezTo>
                  <a:cubicBezTo>
                    <a:pt x="12644" y="265"/>
                    <a:pt x="12188" y="7"/>
                    <a:pt x="11732" y="7"/>
                  </a:cubicBezTo>
                  <a:cubicBezTo>
                    <a:pt x="11159" y="7"/>
                    <a:pt x="10586" y="413"/>
                    <a:pt x="10586" y="1134"/>
                  </a:cubicBezTo>
                  <a:lnTo>
                    <a:pt x="10586" y="1227"/>
                  </a:lnTo>
                  <a:lnTo>
                    <a:pt x="9197" y="1690"/>
                  </a:lnTo>
                  <a:cubicBezTo>
                    <a:pt x="8703" y="564"/>
                    <a:pt x="7662" y="0"/>
                    <a:pt x="661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1"/>
            <p:cNvSpPr/>
            <p:nvPr/>
          </p:nvSpPr>
          <p:spPr>
            <a:xfrm>
              <a:off x="1192200" y="3952275"/>
              <a:ext cx="15450" cy="14475"/>
            </a:xfrm>
            <a:custGeom>
              <a:rect b="b" l="l" r="r" t="t"/>
              <a:pathLst>
                <a:path extrusionOk="0" h="579" w="618">
                  <a:moveTo>
                    <a:pt x="309" y="0"/>
                  </a:moveTo>
                  <a:cubicBezTo>
                    <a:pt x="178" y="0"/>
                    <a:pt x="47" y="85"/>
                    <a:pt x="16" y="255"/>
                  </a:cubicBezTo>
                  <a:cubicBezTo>
                    <a:pt x="1" y="471"/>
                    <a:pt x="155" y="579"/>
                    <a:pt x="309" y="579"/>
                  </a:cubicBezTo>
                  <a:cubicBezTo>
                    <a:pt x="464" y="579"/>
                    <a:pt x="618" y="471"/>
                    <a:pt x="603" y="255"/>
                  </a:cubicBezTo>
                  <a:cubicBezTo>
                    <a:pt x="572" y="85"/>
                    <a:pt x="441" y="0"/>
                    <a:pt x="30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65" name="Shape 765"/>
        <p:cNvGrpSpPr/>
        <p:nvPr/>
      </p:nvGrpSpPr>
      <p:grpSpPr>
        <a:xfrm>
          <a:off x="0" y="0"/>
          <a:ext cx="0" cy="0"/>
          <a:chOff x="0" y="0"/>
          <a:chExt cx="0" cy="0"/>
        </a:xfrm>
      </p:grpSpPr>
      <p:sp>
        <p:nvSpPr>
          <p:cNvPr id="766" name="Google Shape;766;p102"/>
          <p:cNvSpPr txBox="1"/>
          <p:nvPr>
            <p:ph idx="1" type="subTitle"/>
          </p:nvPr>
        </p:nvSpPr>
        <p:spPr>
          <a:xfrm>
            <a:off x="675650" y="2203950"/>
            <a:ext cx="2286600" cy="16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t>1-  To provide a platform for Multiple Stores to list their items for sale.</a:t>
            </a:r>
            <a:endParaRPr sz="1900"/>
          </a:p>
        </p:txBody>
      </p:sp>
      <p:sp>
        <p:nvSpPr>
          <p:cNvPr id="767" name="Google Shape;767;p102"/>
          <p:cNvSpPr txBox="1"/>
          <p:nvPr>
            <p:ph idx="2" type="subTitle"/>
          </p:nvPr>
        </p:nvSpPr>
        <p:spPr>
          <a:xfrm>
            <a:off x="3439675" y="2204050"/>
            <a:ext cx="2286600" cy="16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t>2-  Centralize online shopping under a single hood. (Browsing Headache)</a:t>
            </a:r>
            <a:endParaRPr sz="1900"/>
          </a:p>
        </p:txBody>
      </p:sp>
      <p:sp>
        <p:nvSpPr>
          <p:cNvPr id="768" name="Google Shape;768;p102"/>
          <p:cNvSpPr txBox="1"/>
          <p:nvPr>
            <p:ph idx="3" type="subTitle"/>
          </p:nvPr>
        </p:nvSpPr>
        <p:spPr>
          <a:xfrm>
            <a:off x="6203700" y="2203950"/>
            <a:ext cx="2286600" cy="16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t>3-  Recommend products of Buyer’s interest. (Response &amp; User Ratings)</a:t>
            </a:r>
            <a:endParaRPr sz="1900"/>
          </a:p>
        </p:txBody>
      </p:sp>
      <p:sp>
        <p:nvSpPr>
          <p:cNvPr id="769" name="Google Shape;769;p102"/>
          <p:cNvSpPr txBox="1"/>
          <p:nvPr>
            <p:ph idx="6" type="title"/>
          </p:nvPr>
        </p:nvSpPr>
        <p:spPr>
          <a:xfrm>
            <a:off x="1974300" y="4545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2.	Goals &amp; Objectives</a:t>
            </a:r>
            <a:endParaRPr/>
          </a:p>
        </p:txBody>
      </p:sp>
      <p:cxnSp>
        <p:nvCxnSpPr>
          <p:cNvPr id="770" name="Google Shape;770;p102"/>
          <p:cNvCxnSpPr/>
          <p:nvPr/>
        </p:nvCxnSpPr>
        <p:spPr>
          <a:xfrm>
            <a:off x="4248450" y="1263460"/>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03"/>
          <p:cNvSpPr txBox="1"/>
          <p:nvPr>
            <p:ph type="ctrTitle"/>
          </p:nvPr>
        </p:nvSpPr>
        <p:spPr>
          <a:xfrm>
            <a:off x="417775" y="151776"/>
            <a:ext cx="4940700" cy="6621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700"/>
              <a:buNone/>
            </a:pPr>
            <a:r>
              <a:rPr lang="en" sz="2000">
                <a:solidFill>
                  <a:schemeClr val="dk1"/>
                </a:solidFill>
              </a:rPr>
              <a:t>2. GOals &amp; objectives (cont.)</a:t>
            </a:r>
            <a:endParaRPr sz="2000">
              <a:solidFill>
                <a:schemeClr val="dk1"/>
              </a:solidFill>
            </a:endParaRPr>
          </a:p>
        </p:txBody>
      </p:sp>
      <p:sp>
        <p:nvSpPr>
          <p:cNvPr id="776" name="Google Shape;776;p103"/>
          <p:cNvSpPr txBox="1"/>
          <p:nvPr>
            <p:ph idx="1" type="subTitle"/>
          </p:nvPr>
        </p:nvSpPr>
        <p:spPr>
          <a:xfrm>
            <a:off x="709025" y="784100"/>
            <a:ext cx="3654900" cy="1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Font typeface="Questrial"/>
              <a:buNone/>
            </a:pPr>
            <a:r>
              <a:rPr lang="en"/>
              <a:t>4- To design a user-friendly website.</a:t>
            </a:r>
            <a:endParaRPr/>
          </a:p>
          <a:p>
            <a:pPr indent="0" lvl="0" marL="0" rtl="0" algn="l">
              <a:lnSpc>
                <a:spcPct val="100000"/>
              </a:lnSpc>
              <a:spcBef>
                <a:spcPts val="0"/>
              </a:spcBef>
              <a:spcAft>
                <a:spcPts val="0"/>
              </a:spcAft>
              <a:buClr>
                <a:schemeClr val="lt1"/>
              </a:buClr>
              <a:buSzPts val="2800"/>
              <a:buFont typeface="Questrial"/>
              <a:buNone/>
            </a:pPr>
            <a:r>
              <a:t/>
            </a:r>
            <a:endParaRPr/>
          </a:p>
        </p:txBody>
      </p:sp>
      <p:cxnSp>
        <p:nvCxnSpPr>
          <p:cNvPr id="777" name="Google Shape;777;p103"/>
          <p:cNvCxnSpPr/>
          <p:nvPr/>
        </p:nvCxnSpPr>
        <p:spPr>
          <a:xfrm flipH="1" rot="10800000">
            <a:off x="1487975" y="693400"/>
            <a:ext cx="1159200" cy="300"/>
          </a:xfrm>
          <a:prstGeom prst="straightConnector1">
            <a:avLst/>
          </a:prstGeom>
          <a:noFill/>
          <a:ln cap="flat" cmpd="sng" w="19050">
            <a:solidFill>
              <a:schemeClr val="dk1"/>
            </a:solidFill>
            <a:prstDash val="solid"/>
            <a:round/>
            <a:headEnd len="sm" w="sm" type="none"/>
            <a:tailEnd len="sm" w="sm" type="none"/>
          </a:ln>
        </p:spPr>
      </p:cxnSp>
      <p:pic>
        <p:nvPicPr>
          <p:cNvPr id="778" name="Google Shape;778;p103"/>
          <p:cNvPicPr preferRelativeResize="0"/>
          <p:nvPr/>
        </p:nvPicPr>
        <p:blipFill rotWithShape="1">
          <a:blip r:embed="rId3">
            <a:alphaModFix/>
          </a:blip>
          <a:srcRect b="0" l="0" r="0" t="0"/>
          <a:stretch/>
        </p:blipFill>
        <p:spPr>
          <a:xfrm>
            <a:off x="1228275" y="1232125"/>
            <a:ext cx="7915724" cy="376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1000"/>
                                        <p:tgtEl>
                                          <p:spTgt spid="7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1000"/>
                                        <p:tgtEl>
                                          <p:spTgt spid="7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04"/>
          <p:cNvSpPr txBox="1"/>
          <p:nvPr>
            <p:ph type="ctrTitle"/>
          </p:nvPr>
        </p:nvSpPr>
        <p:spPr>
          <a:xfrm>
            <a:off x="417775" y="151776"/>
            <a:ext cx="4940700" cy="6621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700"/>
              <a:buNone/>
            </a:pPr>
            <a:r>
              <a:rPr lang="en" sz="2000">
                <a:solidFill>
                  <a:schemeClr val="dk1"/>
                </a:solidFill>
              </a:rPr>
              <a:t>2. GOals &amp; objectives (cont.)</a:t>
            </a:r>
            <a:endParaRPr sz="2000">
              <a:solidFill>
                <a:schemeClr val="dk1"/>
              </a:solidFill>
            </a:endParaRPr>
          </a:p>
        </p:txBody>
      </p:sp>
      <p:sp>
        <p:nvSpPr>
          <p:cNvPr id="784" name="Google Shape;784;p104"/>
          <p:cNvSpPr txBox="1"/>
          <p:nvPr>
            <p:ph idx="1" type="subTitle"/>
          </p:nvPr>
        </p:nvSpPr>
        <p:spPr>
          <a:xfrm>
            <a:off x="1346475" y="857625"/>
            <a:ext cx="3654900" cy="1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Font typeface="Questrial"/>
              <a:buNone/>
            </a:pPr>
            <a:r>
              <a:rPr lang="en"/>
              <a:t>4- To Use ML Tools (Collaborative filtering for effective &amp; efficient recommendation engine.</a:t>
            </a:r>
            <a:endParaRPr/>
          </a:p>
          <a:p>
            <a:pPr indent="0" lvl="0" marL="0" rtl="0" algn="l">
              <a:lnSpc>
                <a:spcPct val="100000"/>
              </a:lnSpc>
              <a:spcBef>
                <a:spcPts val="0"/>
              </a:spcBef>
              <a:spcAft>
                <a:spcPts val="0"/>
              </a:spcAft>
              <a:buClr>
                <a:schemeClr val="lt1"/>
              </a:buClr>
              <a:buSzPts val="2800"/>
              <a:buFont typeface="Questrial"/>
              <a:buNone/>
            </a:pPr>
            <a:r>
              <a:t/>
            </a:r>
            <a:endParaRPr/>
          </a:p>
        </p:txBody>
      </p:sp>
      <p:cxnSp>
        <p:nvCxnSpPr>
          <p:cNvPr id="785" name="Google Shape;785;p104"/>
          <p:cNvCxnSpPr/>
          <p:nvPr/>
        </p:nvCxnSpPr>
        <p:spPr>
          <a:xfrm flipH="1" rot="10800000">
            <a:off x="1487975" y="693400"/>
            <a:ext cx="1159200" cy="300"/>
          </a:xfrm>
          <a:prstGeom prst="straightConnector1">
            <a:avLst/>
          </a:prstGeom>
          <a:noFill/>
          <a:ln cap="flat" cmpd="sng" w="19050">
            <a:solidFill>
              <a:schemeClr val="dk1"/>
            </a:solidFill>
            <a:prstDash val="solid"/>
            <a:round/>
            <a:headEnd len="sm" w="sm" type="none"/>
            <a:tailEnd len="sm" w="sm" type="none"/>
          </a:ln>
        </p:spPr>
      </p:cxnSp>
      <p:pic>
        <p:nvPicPr>
          <p:cNvPr id="786" name="Google Shape;786;p104"/>
          <p:cNvPicPr preferRelativeResize="0"/>
          <p:nvPr/>
        </p:nvPicPr>
        <p:blipFill rotWithShape="1">
          <a:blip r:embed="rId3">
            <a:alphaModFix/>
          </a:blip>
          <a:srcRect b="0" l="0" r="0" t="0"/>
          <a:stretch/>
        </p:blipFill>
        <p:spPr>
          <a:xfrm>
            <a:off x="4463925" y="1384750"/>
            <a:ext cx="3844675" cy="370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