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0" r:id="rId5"/>
    <p:sldMasterId id="2147483771" r:id="rId6"/>
    <p:sldMasterId id="2147483772" r:id="rId7"/>
    <p:sldMasterId id="214748377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y="5143500" cx="9144000"/>
  <p:notesSz cx="6858000" cy="9144000"/>
  <p:embeddedFontLst>
    <p:embeddedFont>
      <p:font typeface="Julius Sans One"/>
      <p:regular r:id="rId16"/>
    </p:embeddedFont>
    <p:embeddedFont>
      <p:font typeface="Didact Gothic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3E570-B18E-4FD2-857D-BF61482C2977}">
  <a:tblStyle styleId="{F4C3E570-B18E-4FD2-857D-BF61482C29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DidactGothic-regular.fntdata"/><Relationship Id="rId16" Type="http://schemas.openxmlformats.org/officeDocument/2006/relationships/font" Target="fonts/JuliusSansOne-regular.fntdata"/><Relationship Id="rId1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1048026c7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1048026c7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048026c7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048026c7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85500" y="1151500"/>
            <a:ext cx="24999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b="1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5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105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105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105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105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5" name="Google Shape;685;p105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105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7" name="Google Shape;687;p105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105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105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0" name="Google Shape;690;p105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1" name="Google Shape;691;p105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2" name="Google Shape;692;p105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3" name="Google Shape;693;p105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4" name="Google Shape;694;p105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7" name="Google Shape;697;p10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8" name="Google Shape;698;p10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9" name="Google Shape;699;p10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0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4" name="Google Shape;704;p10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7" name="Google Shape;707;p10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8" name="Google Shape;708;p10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10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0" name="Google Shape;710;p10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1" name="Google Shape;711;p10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2" name="Google Shape;712;p10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9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9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9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9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8" name="Google Shape;718;p109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11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2" name="Google Shape;722;p11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3" name="Google Shape;723;p11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4" name="Google Shape;724;p11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5" name="Google Shape;725;p11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6" name="Google Shape;726;p11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7" name="Google Shape;727;p11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8" name="Google Shape;728;p11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1" name="Google Shape;731;p111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2" name="Google Shape;732;p111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3" name="Google Shape;733;p111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111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5" name="Google Shape;735;p111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11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2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9" name="Google Shape;739;p112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0" name="Google Shape;740;p112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1" name="Google Shape;741;p112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2" name="Google Shape;742;p112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3" name="Google Shape;743;p112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4" name="Google Shape;744;p112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1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3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8" name="Google Shape;748;p11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9" name="Google Shape;749;p113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0" name="Google Shape;750;p113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1" name="Google Shape;751;p113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2" name="Google Shape;752;p113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4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5" name="Google Shape;755;p114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6" name="Google Shape;756;p114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7" name="Google Shape;757;p114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8" name="Google Shape;758;p114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9" name="Google Shape;759;p114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0" name="Google Shape;760;p11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5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15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15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5" name="Google Shape;765;p115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6" name="Google Shape;766;p115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7" name="Google Shape;767;p115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8" name="Google Shape;768;p115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9" name="Google Shape;769;p115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0" name="Google Shape;770;p115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1" name="Google Shape;771;p115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2" name="Google Shape;772;p115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115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4" name="Google Shape;774;p115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15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6" name="Google Shape;776;p115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6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6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16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116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2" name="Google Shape;782;p116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3" name="Google Shape;783;p116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4" name="Google Shape;784;p116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5" name="Google Shape;785;p116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6" name="Google Shape;786;p1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7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9" name="Google Shape;789;p117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0" name="Google Shape;790;p117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8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3" name="Google Shape;793;p118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4" name="Google Shape;794;p11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11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8" name="Google Shape;798;p11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1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20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2" name="Google Shape;802;p120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120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4" name="Google Shape;804;p120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7" name="Google Shape;807;p12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8" name="Google Shape;808;p12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9" name="Google Shape;809;p12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0" name="Google Shape;810;p12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1" name="Google Shape;811;p12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2" name="Google Shape;812;p12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2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5" name="Google Shape;815;p12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2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2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2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9" name="Google Shape;819;p12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0" name="Google Shape;820;p12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1" name="Google Shape;821;p12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2" name="Google Shape;822;p12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12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12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5" name="Google Shape;825;p12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6" name="Google Shape;826;p12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7" name="Google Shape;827;p12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2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0" name="Google Shape;830;p12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2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12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3" name="Google Shape;833;p12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4" name="Google Shape;834;p12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accent5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24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24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24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24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24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1" name="Google Shape;841;p124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2" name="Google Shape;842;p124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3" name="Google Shape;843;p124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4" name="Google Shape;844;p124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5" name="Google Shape;845;p124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6" name="Google Shape;846;p124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7" name="Google Shape;847;p124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24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24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 1">
  <p:cSld name="CUSTOM_30_1">
    <p:bg>
      <p:bgPr>
        <a:solidFill>
          <a:schemeClr val="accent5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25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25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25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25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5" name="Google Shape;855;p125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CUSTOM_25_1">
    <p:bg>
      <p:bgPr>
        <a:solidFill>
          <a:schemeClr val="accent5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2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12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60" name="Google Shape;860;p12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3" name="Google Shape;203;p30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7" name="Google Shape;207;p30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9" name="Google Shape;219;p3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2" name="Google Shape;222;p3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3" name="Google Shape;223;p3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28" name="Google Shape;228;p3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3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4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4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4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0" name="Google Shape;280;p4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4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4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8" name="Google Shape;288;p4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47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47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47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8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4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5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3" name="Google Shape;333;p5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7" name="Google Shape;337;p5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5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5" name="Google Shape;345;p5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7" name="Google Shape;347;p5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9" name="Google Shape;349;p5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5" name="Google Shape;355;p5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7" name="Google Shape;357;p5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9" name="Google Shape;359;p5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1" name="Google Shape;361;p5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5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5" name="Google Shape;365;p5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1" name="Google Shape;371;p5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3" name="Google Shape;373;p5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5" name="Google Shape;375;p5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5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5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6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6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6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6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0" name="Google Shape;400;p6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6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8" name="Google Shape;408;p6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6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61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61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6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6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3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3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3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63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4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6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430" name="Google Shape;430;p6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6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4" name="Google Shape;434;p6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6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8" name="Google Shape;438;p6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9" name="Google Shape;439;p6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6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6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6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6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6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0" name="Google Shape;450;p6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7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7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7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7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7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7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74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5" name="Google Shape;475;p74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7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7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74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74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7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2" name="Google Shape;482;p7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3" name="Google Shape;483;p7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4" name="Google Shape;484;p7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5" name="Google Shape;485;p7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75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75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0" name="Google Shape;490;p75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6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6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6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5" name="Google Shape;495;p76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8" name="Google Shape;498;p77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9" name="Google Shape;499;p77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77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1" name="Google Shape;501;p77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77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3" name="Google Shape;503;p7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8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8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8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8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78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7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7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4" name="Google Shape;514;p7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7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6" name="Google Shape;516;p7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7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8" name="Google Shape;518;p7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7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80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3" name="Google Shape;523;p80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4" name="Google Shape;524;p80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80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8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81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3" name="Google Shape;533;p81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81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5" name="Google Shape;535;p81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9" name="Google Shape;539;p8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8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8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2" name="Google Shape;542;p8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82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3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83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7" name="Google Shape;547;p83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83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9" name="Google Shape;549;p83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83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1" name="Google Shape;551;p8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8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8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7" name="Google Shape;557;p8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8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9" name="Google Shape;559;p8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8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1" name="Google Shape;561;p8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8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3" name="Google Shape;563;p8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4" name="Google Shape;564;p8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5" name="Google Shape;565;p8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8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7" name="Google Shape;567;p8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5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85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3" name="Google Shape;573;p85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85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5" name="Google Shape;575;p85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85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7" name="Google Shape;577;p8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8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8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8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8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8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8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8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8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8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9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9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0" name="Google Shape;600;p9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1" name="Google Shape;601;p9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2" name="Google Shape;602;p9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9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6" name="Google Shape;606;p9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9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9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0" name="Google Shape;610;p9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1" name="Google Shape;611;p9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2" name="Google Shape;612;p91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3" name="Google Shape;613;p91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91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5" name="Google Shape;615;p9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9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p9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p9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2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1" name="Google Shape;621;p92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2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92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4" name="Google Shape;624;p92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5" name="Google Shape;625;p92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0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94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9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4" name="Google Shape;634;p9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95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9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639" name="Google Shape;639;p9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9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3" name="Google Shape;643;p9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4" name="Google Shape;644;p96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7" name="Google Shape;647;p9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8" name="Google Shape;648;p9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9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9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3" name="Google Shape;653;p98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4" name="Google Shape;654;p98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5" name="Google Shape;655;p98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6" name="Google Shape;656;p98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9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9" name="Google Shape;659;p99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0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1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1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01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01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7" name="Google Shape;667;p101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2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02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02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02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102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3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03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103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20.xml"/><Relationship Id="rId30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1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28" name="Google Shape;628;p9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768" r:id="rId32"/>
    <p:sldLayoutId id="214748376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7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Panda Mall</a:t>
            </a:r>
            <a:endParaRPr/>
          </a:p>
        </p:txBody>
      </p:sp>
      <p:sp>
        <p:nvSpPr>
          <p:cNvPr id="866" name="Google Shape;866;p127"/>
          <p:cNvSpPr txBox="1"/>
          <p:nvPr>
            <p:ph idx="1" type="subTitle"/>
          </p:nvPr>
        </p:nvSpPr>
        <p:spPr>
          <a:xfrm>
            <a:off x="5305150" y="3707075"/>
            <a:ext cx="277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Asjad Iftikhar 18L-0951</a:t>
            </a:r>
            <a:endParaRPr b="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M. Zain Arshad 18L-1109</a:t>
            </a:r>
            <a:endParaRPr b="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Tayyab Waseem 18L-1017</a:t>
            </a:r>
            <a:endParaRPr b="0">
              <a:solidFill>
                <a:schemeClr val="lt1"/>
              </a:solidFill>
            </a:endParaRPr>
          </a:p>
        </p:txBody>
      </p:sp>
      <p:cxnSp>
        <p:nvCxnSpPr>
          <p:cNvPr id="867" name="Google Shape;867;p127"/>
          <p:cNvCxnSpPr/>
          <p:nvPr/>
        </p:nvCxnSpPr>
        <p:spPr>
          <a:xfrm>
            <a:off x="7372850" y="467428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8" name="Google Shape;868;p127"/>
          <p:cNvSpPr/>
          <p:nvPr/>
        </p:nvSpPr>
        <p:spPr>
          <a:xfrm>
            <a:off x="4198524" y="2627685"/>
            <a:ext cx="525875" cy="521742"/>
          </a:xfrm>
          <a:custGeom>
            <a:rect b="b" l="l" r="r" t="t"/>
            <a:pathLst>
              <a:path extrusionOk="0" h="14515" w="14630">
                <a:moveTo>
                  <a:pt x="10803" y="5062"/>
                </a:moveTo>
                <a:lnTo>
                  <a:pt x="10586" y="6204"/>
                </a:lnTo>
                <a:lnTo>
                  <a:pt x="9506" y="6204"/>
                </a:lnTo>
                <a:cubicBezTo>
                  <a:pt x="9198" y="6204"/>
                  <a:pt x="9198" y="6605"/>
                  <a:pt x="9506" y="6605"/>
                </a:cubicBezTo>
                <a:lnTo>
                  <a:pt x="10525" y="6605"/>
                </a:lnTo>
                <a:lnTo>
                  <a:pt x="10309" y="7747"/>
                </a:lnTo>
                <a:lnTo>
                  <a:pt x="1297" y="7747"/>
                </a:lnTo>
                <a:lnTo>
                  <a:pt x="1050" y="6605"/>
                </a:lnTo>
                <a:lnTo>
                  <a:pt x="8241" y="6605"/>
                </a:lnTo>
                <a:cubicBezTo>
                  <a:pt x="8519" y="6605"/>
                  <a:pt x="8519" y="6204"/>
                  <a:pt x="8241" y="6204"/>
                </a:cubicBezTo>
                <a:lnTo>
                  <a:pt x="988" y="6204"/>
                </a:lnTo>
                <a:lnTo>
                  <a:pt x="742" y="5062"/>
                </a:lnTo>
                <a:close/>
                <a:moveTo>
                  <a:pt x="10216" y="8179"/>
                </a:moveTo>
                <a:lnTo>
                  <a:pt x="10000" y="9352"/>
                </a:lnTo>
                <a:lnTo>
                  <a:pt x="2099" y="9352"/>
                </a:lnTo>
                <a:cubicBezTo>
                  <a:pt x="1822" y="9352"/>
                  <a:pt x="1575" y="9166"/>
                  <a:pt x="1544" y="8889"/>
                </a:cubicBezTo>
                <a:lnTo>
                  <a:pt x="1390" y="8179"/>
                </a:lnTo>
                <a:close/>
                <a:moveTo>
                  <a:pt x="8111" y="12228"/>
                </a:moveTo>
                <a:cubicBezTo>
                  <a:pt x="8588" y="12228"/>
                  <a:pt x="9043" y="12602"/>
                  <a:pt x="9043" y="13148"/>
                </a:cubicBezTo>
                <a:cubicBezTo>
                  <a:pt x="9043" y="13672"/>
                  <a:pt x="8642" y="14073"/>
                  <a:pt x="8118" y="14073"/>
                </a:cubicBezTo>
                <a:cubicBezTo>
                  <a:pt x="7315" y="14073"/>
                  <a:pt x="6883" y="13086"/>
                  <a:pt x="7469" y="12499"/>
                </a:cubicBezTo>
                <a:cubicBezTo>
                  <a:pt x="7657" y="12311"/>
                  <a:pt x="7887" y="12228"/>
                  <a:pt x="8111" y="12228"/>
                </a:cubicBezTo>
                <a:close/>
                <a:moveTo>
                  <a:pt x="14352" y="0"/>
                </a:moveTo>
                <a:lnTo>
                  <a:pt x="14352" y="31"/>
                </a:lnTo>
                <a:lnTo>
                  <a:pt x="13549" y="31"/>
                </a:lnTo>
                <a:cubicBezTo>
                  <a:pt x="13529" y="31"/>
                  <a:pt x="13509" y="30"/>
                  <a:pt x="13488" y="30"/>
                </a:cubicBezTo>
                <a:cubicBezTo>
                  <a:pt x="12466" y="30"/>
                  <a:pt x="11601" y="792"/>
                  <a:pt x="11420" y="1790"/>
                </a:cubicBezTo>
                <a:lnTo>
                  <a:pt x="11204" y="2994"/>
                </a:lnTo>
                <a:lnTo>
                  <a:pt x="3149" y="2994"/>
                </a:lnTo>
                <a:cubicBezTo>
                  <a:pt x="2871" y="2994"/>
                  <a:pt x="2871" y="3426"/>
                  <a:pt x="3149" y="3426"/>
                </a:cubicBezTo>
                <a:lnTo>
                  <a:pt x="11111" y="3426"/>
                </a:lnTo>
                <a:lnTo>
                  <a:pt x="10864" y="4630"/>
                </a:lnTo>
                <a:lnTo>
                  <a:pt x="649" y="4630"/>
                </a:lnTo>
                <a:lnTo>
                  <a:pt x="556" y="4105"/>
                </a:lnTo>
                <a:cubicBezTo>
                  <a:pt x="526" y="3920"/>
                  <a:pt x="556" y="3766"/>
                  <a:pt x="680" y="3611"/>
                </a:cubicBezTo>
                <a:cubicBezTo>
                  <a:pt x="760" y="3504"/>
                  <a:pt x="887" y="3420"/>
                  <a:pt x="1041" y="3420"/>
                </a:cubicBezTo>
                <a:cubicBezTo>
                  <a:pt x="1064" y="3420"/>
                  <a:pt x="1088" y="3422"/>
                  <a:pt x="1112" y="3426"/>
                </a:cubicBezTo>
                <a:lnTo>
                  <a:pt x="2007" y="3426"/>
                </a:lnTo>
                <a:cubicBezTo>
                  <a:pt x="2285" y="3395"/>
                  <a:pt x="2285" y="2994"/>
                  <a:pt x="2007" y="2994"/>
                </a:cubicBezTo>
                <a:lnTo>
                  <a:pt x="1112" y="2994"/>
                </a:lnTo>
                <a:cubicBezTo>
                  <a:pt x="495" y="2994"/>
                  <a:pt x="1" y="3550"/>
                  <a:pt x="124" y="4198"/>
                </a:cubicBezTo>
                <a:lnTo>
                  <a:pt x="1112" y="8981"/>
                </a:lnTo>
                <a:cubicBezTo>
                  <a:pt x="1204" y="9444"/>
                  <a:pt x="1637" y="9784"/>
                  <a:pt x="2099" y="9784"/>
                </a:cubicBezTo>
                <a:lnTo>
                  <a:pt x="9938" y="9784"/>
                </a:lnTo>
                <a:lnTo>
                  <a:pt x="9815" y="10401"/>
                </a:lnTo>
                <a:cubicBezTo>
                  <a:pt x="9661" y="11234"/>
                  <a:pt x="8951" y="11820"/>
                  <a:pt x="8118" y="11820"/>
                </a:cubicBezTo>
                <a:lnTo>
                  <a:pt x="2099" y="11820"/>
                </a:lnTo>
                <a:cubicBezTo>
                  <a:pt x="1822" y="11820"/>
                  <a:pt x="1822" y="12222"/>
                  <a:pt x="2099" y="12222"/>
                </a:cubicBezTo>
                <a:lnTo>
                  <a:pt x="2346" y="12222"/>
                </a:lnTo>
                <a:cubicBezTo>
                  <a:pt x="1432" y="13209"/>
                  <a:pt x="2300" y="14515"/>
                  <a:pt x="3327" y="14515"/>
                </a:cubicBezTo>
                <a:cubicBezTo>
                  <a:pt x="3617" y="14515"/>
                  <a:pt x="3920" y="14411"/>
                  <a:pt x="4198" y="14166"/>
                </a:cubicBezTo>
                <a:cubicBezTo>
                  <a:pt x="4367" y="14021"/>
                  <a:pt x="4234" y="13800"/>
                  <a:pt x="4064" y="13800"/>
                </a:cubicBezTo>
                <a:cubicBezTo>
                  <a:pt x="4017" y="13800"/>
                  <a:pt x="3967" y="13817"/>
                  <a:pt x="3920" y="13857"/>
                </a:cubicBezTo>
                <a:cubicBezTo>
                  <a:pt x="3738" y="14009"/>
                  <a:pt x="3536" y="14075"/>
                  <a:pt x="3340" y="14075"/>
                </a:cubicBezTo>
                <a:cubicBezTo>
                  <a:pt x="2738" y="14075"/>
                  <a:pt x="2198" y="13452"/>
                  <a:pt x="2501" y="12777"/>
                </a:cubicBezTo>
                <a:cubicBezTo>
                  <a:pt x="2667" y="12405"/>
                  <a:pt x="2994" y="12236"/>
                  <a:pt x="3319" y="12236"/>
                </a:cubicBezTo>
                <a:cubicBezTo>
                  <a:pt x="3776" y="12236"/>
                  <a:pt x="4229" y="12570"/>
                  <a:pt x="4229" y="13148"/>
                </a:cubicBezTo>
                <a:cubicBezTo>
                  <a:pt x="4229" y="13286"/>
                  <a:pt x="4337" y="13356"/>
                  <a:pt x="4445" y="13356"/>
                </a:cubicBezTo>
                <a:cubicBezTo>
                  <a:pt x="4553" y="13356"/>
                  <a:pt x="4661" y="13286"/>
                  <a:pt x="4661" y="13148"/>
                </a:cubicBezTo>
                <a:cubicBezTo>
                  <a:pt x="4661" y="12808"/>
                  <a:pt x="4538" y="12499"/>
                  <a:pt x="4291" y="12222"/>
                </a:cubicBezTo>
                <a:lnTo>
                  <a:pt x="7161" y="12222"/>
                </a:lnTo>
                <a:cubicBezTo>
                  <a:pt x="6914" y="12469"/>
                  <a:pt x="6760" y="12808"/>
                  <a:pt x="6760" y="13148"/>
                </a:cubicBezTo>
                <a:cubicBezTo>
                  <a:pt x="6760" y="13937"/>
                  <a:pt x="7389" y="14503"/>
                  <a:pt x="8089" y="14503"/>
                </a:cubicBezTo>
                <a:cubicBezTo>
                  <a:pt x="8293" y="14503"/>
                  <a:pt x="8502" y="14455"/>
                  <a:pt x="8704" y="14351"/>
                </a:cubicBezTo>
                <a:cubicBezTo>
                  <a:pt x="9599" y="13919"/>
                  <a:pt x="9722" y="12685"/>
                  <a:pt x="8920" y="12067"/>
                </a:cubicBezTo>
                <a:cubicBezTo>
                  <a:pt x="9599" y="11790"/>
                  <a:pt x="10062" y="11203"/>
                  <a:pt x="10216" y="10463"/>
                </a:cubicBezTo>
                <a:lnTo>
                  <a:pt x="11821" y="1852"/>
                </a:lnTo>
                <a:cubicBezTo>
                  <a:pt x="11975" y="1050"/>
                  <a:pt x="12685" y="432"/>
                  <a:pt x="13518" y="432"/>
                </a:cubicBezTo>
                <a:lnTo>
                  <a:pt x="14352" y="432"/>
                </a:lnTo>
                <a:cubicBezTo>
                  <a:pt x="14629" y="432"/>
                  <a:pt x="14629" y="0"/>
                  <a:pt x="1435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27"/>
          <p:cNvSpPr txBox="1"/>
          <p:nvPr>
            <p:ph idx="1" type="subTitle"/>
          </p:nvPr>
        </p:nvSpPr>
        <p:spPr>
          <a:xfrm>
            <a:off x="5243150" y="3262925"/>
            <a:ext cx="277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solidFill>
                  <a:schemeClr val="lt1"/>
                </a:solidFill>
              </a:rPr>
              <a:t>Advisor: Mr Razi-ud-din</a:t>
            </a:r>
            <a:endParaRPr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28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5" name="Google Shape;875;p128"/>
          <p:cNvSpPr txBox="1"/>
          <p:nvPr>
            <p:ph idx="1" type="subTitle"/>
          </p:nvPr>
        </p:nvSpPr>
        <p:spPr>
          <a:xfrm>
            <a:off x="5690650" y="709950"/>
            <a:ext cx="2932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Overview of Presentation</a:t>
            </a:r>
            <a:endParaRPr sz="1500"/>
          </a:p>
        </p:txBody>
      </p:sp>
      <p:sp>
        <p:nvSpPr>
          <p:cNvPr id="876" name="Google Shape;876;p128"/>
          <p:cNvSpPr txBox="1"/>
          <p:nvPr>
            <p:ph idx="5" type="title"/>
          </p:nvPr>
        </p:nvSpPr>
        <p:spPr>
          <a:xfrm>
            <a:off x="5690650" y="4344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Introduction</a:t>
            </a:r>
            <a:r>
              <a:rPr lang="en" sz="1900"/>
              <a:t>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77" name="Google Shape;877;p128"/>
          <p:cNvSpPr txBox="1"/>
          <p:nvPr>
            <p:ph type="title"/>
          </p:nvPr>
        </p:nvSpPr>
        <p:spPr>
          <a:xfrm>
            <a:off x="5690650" y="12736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Demo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78" name="Google Shape;878;p128"/>
          <p:cNvSpPr txBox="1"/>
          <p:nvPr>
            <p:ph idx="13" type="subTitle"/>
          </p:nvPr>
        </p:nvSpPr>
        <p:spPr>
          <a:xfrm>
            <a:off x="5690650" y="15530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Frontend</a:t>
            </a:r>
            <a:endParaRPr sz="1500"/>
          </a:p>
        </p:txBody>
      </p:sp>
      <p:sp>
        <p:nvSpPr>
          <p:cNvPr id="879" name="Google Shape;879;p128"/>
          <p:cNvSpPr txBox="1"/>
          <p:nvPr>
            <p:ph idx="2" type="title"/>
          </p:nvPr>
        </p:nvSpPr>
        <p:spPr>
          <a:xfrm>
            <a:off x="4810771" y="5544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01</a:t>
            </a:r>
            <a:endParaRPr sz="1900"/>
          </a:p>
        </p:txBody>
      </p:sp>
      <p:sp>
        <p:nvSpPr>
          <p:cNvPr id="880" name="Google Shape;880;p128"/>
          <p:cNvSpPr txBox="1"/>
          <p:nvPr>
            <p:ph idx="3" type="title"/>
          </p:nvPr>
        </p:nvSpPr>
        <p:spPr>
          <a:xfrm>
            <a:off x="4810771" y="14223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02</a:t>
            </a:r>
            <a:endParaRPr sz="1900"/>
          </a:p>
        </p:txBody>
      </p:sp>
      <p:cxnSp>
        <p:nvCxnSpPr>
          <p:cNvPr id="881" name="Google Shape;881;p12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2" name="Google Shape;882;p128"/>
          <p:cNvGrpSpPr/>
          <p:nvPr/>
        </p:nvGrpSpPr>
        <p:grpSpPr>
          <a:xfrm>
            <a:off x="1269295" y="979095"/>
            <a:ext cx="747349" cy="660509"/>
            <a:chOff x="3195213" y="2368808"/>
            <a:chExt cx="295325" cy="297125"/>
          </a:xfrm>
        </p:grpSpPr>
        <p:sp>
          <p:nvSpPr>
            <p:cNvPr id="883" name="Google Shape;883;p128"/>
            <p:cNvSpPr/>
            <p:nvPr/>
          </p:nvSpPr>
          <p:spPr>
            <a:xfrm>
              <a:off x="3312513" y="2401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28"/>
            <p:cNvSpPr/>
            <p:nvPr/>
          </p:nvSpPr>
          <p:spPr>
            <a:xfrm>
              <a:off x="3312513" y="241948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28"/>
            <p:cNvSpPr/>
            <p:nvPr/>
          </p:nvSpPr>
          <p:spPr>
            <a:xfrm>
              <a:off x="3195813" y="2368808"/>
              <a:ext cx="294125" cy="90575"/>
            </a:xfrm>
            <a:custGeom>
              <a:rect b="b" l="l" r="r" t="t"/>
              <a:pathLst>
                <a:path extrusionOk="0" h="3623" w="11765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28"/>
            <p:cNvSpPr/>
            <p:nvPr/>
          </p:nvSpPr>
          <p:spPr>
            <a:xfrm>
              <a:off x="3223788" y="2392083"/>
              <a:ext cx="36350" cy="42450"/>
            </a:xfrm>
            <a:custGeom>
              <a:rect b="b" l="l" r="r" t="t"/>
              <a:pathLst>
                <a:path extrusionOk="0" h="1698" w="1454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28"/>
            <p:cNvSpPr/>
            <p:nvPr/>
          </p:nvSpPr>
          <p:spPr>
            <a:xfrm>
              <a:off x="3312513" y="2504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28"/>
            <p:cNvSpPr/>
            <p:nvPr/>
          </p:nvSpPr>
          <p:spPr>
            <a:xfrm>
              <a:off x="3312513" y="2523658"/>
              <a:ext cx="141125" cy="8975"/>
            </a:xfrm>
            <a:custGeom>
              <a:rect b="b" l="l" r="r" t="t"/>
              <a:pathLst>
                <a:path extrusionOk="0" h="359" w="5645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28"/>
            <p:cNvSpPr/>
            <p:nvPr/>
          </p:nvSpPr>
          <p:spPr>
            <a:xfrm>
              <a:off x="3195213" y="2472858"/>
              <a:ext cx="294150" cy="90125"/>
            </a:xfrm>
            <a:custGeom>
              <a:rect b="b" l="l" r="r" t="t"/>
              <a:pathLst>
                <a:path extrusionOk="0" h="3605" w="11766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28"/>
            <p:cNvSpPr/>
            <p:nvPr/>
          </p:nvSpPr>
          <p:spPr>
            <a:xfrm>
              <a:off x="3227363" y="2496883"/>
              <a:ext cx="29800" cy="42875"/>
            </a:xfrm>
            <a:custGeom>
              <a:rect b="b" l="l" r="r" t="t"/>
              <a:pathLst>
                <a:path extrusionOk="0" h="1715" w="1192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28"/>
            <p:cNvSpPr/>
            <p:nvPr/>
          </p:nvSpPr>
          <p:spPr>
            <a:xfrm>
              <a:off x="3312513" y="2608208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28"/>
            <p:cNvSpPr/>
            <p:nvPr/>
          </p:nvSpPr>
          <p:spPr>
            <a:xfrm>
              <a:off x="3312513" y="2627258"/>
              <a:ext cx="141125" cy="8375"/>
            </a:xfrm>
            <a:custGeom>
              <a:rect b="b" l="l" r="r" t="t"/>
              <a:pathLst>
                <a:path extrusionOk="0" h="335" w="5645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28"/>
            <p:cNvSpPr/>
            <p:nvPr/>
          </p:nvSpPr>
          <p:spPr>
            <a:xfrm>
              <a:off x="3195813" y="2576658"/>
              <a:ext cx="294725" cy="89275"/>
            </a:xfrm>
            <a:custGeom>
              <a:rect b="b" l="l" r="r" t="t"/>
              <a:pathLst>
                <a:path extrusionOk="0" h="3571" w="11789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28"/>
            <p:cNvSpPr/>
            <p:nvPr/>
          </p:nvSpPr>
          <p:spPr>
            <a:xfrm>
              <a:off x="3223788" y="2600458"/>
              <a:ext cx="36350" cy="42900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128"/>
          <p:cNvSpPr txBox="1"/>
          <p:nvPr>
            <p:ph idx="4" type="title"/>
          </p:nvPr>
        </p:nvSpPr>
        <p:spPr>
          <a:xfrm>
            <a:off x="5690650" y="21804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Future Work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96" name="Google Shape;896;p128"/>
          <p:cNvSpPr txBox="1"/>
          <p:nvPr>
            <p:ph idx="14" type="subTitle"/>
          </p:nvPr>
        </p:nvSpPr>
        <p:spPr>
          <a:xfrm>
            <a:off x="5690650" y="24599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Plan on how to move forward</a:t>
            </a:r>
            <a:endParaRPr sz="1500"/>
          </a:p>
        </p:txBody>
      </p:sp>
      <p:sp>
        <p:nvSpPr>
          <p:cNvPr id="897" name="Google Shape;897;p128"/>
          <p:cNvSpPr txBox="1"/>
          <p:nvPr>
            <p:ph idx="8" type="title"/>
          </p:nvPr>
        </p:nvSpPr>
        <p:spPr>
          <a:xfrm>
            <a:off x="4810771" y="23005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03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Website based on Machine Learning recommendation system for online shopping.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Hundreds of online shopping stores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Covid 19 pandemic restrictions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But why?</a:t>
            </a:r>
            <a:endParaRPr/>
          </a:p>
        </p:txBody>
      </p:sp>
      <p:sp>
        <p:nvSpPr>
          <p:cNvPr id="903" name="Google Shape;903;p12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 Mall</a:t>
            </a:r>
            <a:endParaRPr b="1"/>
          </a:p>
        </p:txBody>
      </p:sp>
      <p:cxnSp>
        <p:nvCxnSpPr>
          <p:cNvPr id="904" name="Google Shape;904;p129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5" name="Google Shape;905;p129"/>
          <p:cNvGrpSpPr/>
          <p:nvPr/>
        </p:nvGrpSpPr>
        <p:grpSpPr>
          <a:xfrm>
            <a:off x="3082338" y="3740151"/>
            <a:ext cx="344065" cy="368644"/>
            <a:chOff x="4149138" y="4121151"/>
            <a:chExt cx="344065" cy="368644"/>
          </a:xfrm>
        </p:grpSpPr>
        <p:sp>
          <p:nvSpPr>
            <p:cNvPr id="906" name="Google Shape;906;p129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29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29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29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29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29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29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29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29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29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29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29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129"/>
          <p:cNvSpPr/>
          <p:nvPr/>
        </p:nvSpPr>
        <p:spPr>
          <a:xfrm>
            <a:off x="2517474" y="1524760"/>
            <a:ext cx="525875" cy="521742"/>
          </a:xfrm>
          <a:custGeom>
            <a:rect b="b" l="l" r="r" t="t"/>
            <a:pathLst>
              <a:path extrusionOk="0" h="14515" w="14630">
                <a:moveTo>
                  <a:pt x="10803" y="5062"/>
                </a:moveTo>
                <a:lnTo>
                  <a:pt x="10586" y="6204"/>
                </a:lnTo>
                <a:lnTo>
                  <a:pt x="9506" y="6204"/>
                </a:lnTo>
                <a:cubicBezTo>
                  <a:pt x="9198" y="6204"/>
                  <a:pt x="9198" y="6605"/>
                  <a:pt x="9506" y="6605"/>
                </a:cubicBezTo>
                <a:lnTo>
                  <a:pt x="10525" y="6605"/>
                </a:lnTo>
                <a:lnTo>
                  <a:pt x="10309" y="7747"/>
                </a:lnTo>
                <a:lnTo>
                  <a:pt x="1297" y="7747"/>
                </a:lnTo>
                <a:lnTo>
                  <a:pt x="1050" y="6605"/>
                </a:lnTo>
                <a:lnTo>
                  <a:pt x="8241" y="6605"/>
                </a:lnTo>
                <a:cubicBezTo>
                  <a:pt x="8519" y="6605"/>
                  <a:pt x="8519" y="6204"/>
                  <a:pt x="8241" y="6204"/>
                </a:cubicBezTo>
                <a:lnTo>
                  <a:pt x="988" y="6204"/>
                </a:lnTo>
                <a:lnTo>
                  <a:pt x="742" y="5062"/>
                </a:lnTo>
                <a:close/>
                <a:moveTo>
                  <a:pt x="10216" y="8179"/>
                </a:moveTo>
                <a:lnTo>
                  <a:pt x="10000" y="9352"/>
                </a:lnTo>
                <a:lnTo>
                  <a:pt x="2099" y="9352"/>
                </a:lnTo>
                <a:cubicBezTo>
                  <a:pt x="1822" y="9352"/>
                  <a:pt x="1575" y="9166"/>
                  <a:pt x="1544" y="8889"/>
                </a:cubicBezTo>
                <a:lnTo>
                  <a:pt x="1390" y="8179"/>
                </a:lnTo>
                <a:close/>
                <a:moveTo>
                  <a:pt x="8111" y="12228"/>
                </a:moveTo>
                <a:cubicBezTo>
                  <a:pt x="8588" y="12228"/>
                  <a:pt x="9043" y="12602"/>
                  <a:pt x="9043" y="13148"/>
                </a:cubicBezTo>
                <a:cubicBezTo>
                  <a:pt x="9043" y="13672"/>
                  <a:pt x="8642" y="14073"/>
                  <a:pt x="8118" y="14073"/>
                </a:cubicBezTo>
                <a:cubicBezTo>
                  <a:pt x="7315" y="14073"/>
                  <a:pt x="6883" y="13086"/>
                  <a:pt x="7469" y="12499"/>
                </a:cubicBezTo>
                <a:cubicBezTo>
                  <a:pt x="7657" y="12311"/>
                  <a:pt x="7887" y="12228"/>
                  <a:pt x="8111" y="12228"/>
                </a:cubicBezTo>
                <a:close/>
                <a:moveTo>
                  <a:pt x="14352" y="0"/>
                </a:moveTo>
                <a:lnTo>
                  <a:pt x="14352" y="31"/>
                </a:lnTo>
                <a:lnTo>
                  <a:pt x="13549" y="31"/>
                </a:lnTo>
                <a:cubicBezTo>
                  <a:pt x="13529" y="31"/>
                  <a:pt x="13509" y="30"/>
                  <a:pt x="13488" y="30"/>
                </a:cubicBezTo>
                <a:cubicBezTo>
                  <a:pt x="12466" y="30"/>
                  <a:pt x="11601" y="792"/>
                  <a:pt x="11420" y="1790"/>
                </a:cubicBezTo>
                <a:lnTo>
                  <a:pt x="11204" y="2994"/>
                </a:lnTo>
                <a:lnTo>
                  <a:pt x="3149" y="2994"/>
                </a:lnTo>
                <a:cubicBezTo>
                  <a:pt x="2871" y="2994"/>
                  <a:pt x="2871" y="3426"/>
                  <a:pt x="3149" y="3426"/>
                </a:cubicBezTo>
                <a:lnTo>
                  <a:pt x="11111" y="3426"/>
                </a:lnTo>
                <a:lnTo>
                  <a:pt x="10864" y="4630"/>
                </a:lnTo>
                <a:lnTo>
                  <a:pt x="649" y="4630"/>
                </a:lnTo>
                <a:lnTo>
                  <a:pt x="556" y="4105"/>
                </a:lnTo>
                <a:cubicBezTo>
                  <a:pt x="526" y="3920"/>
                  <a:pt x="556" y="3766"/>
                  <a:pt x="680" y="3611"/>
                </a:cubicBezTo>
                <a:cubicBezTo>
                  <a:pt x="760" y="3504"/>
                  <a:pt x="887" y="3420"/>
                  <a:pt x="1041" y="3420"/>
                </a:cubicBezTo>
                <a:cubicBezTo>
                  <a:pt x="1064" y="3420"/>
                  <a:pt x="1088" y="3422"/>
                  <a:pt x="1112" y="3426"/>
                </a:cubicBezTo>
                <a:lnTo>
                  <a:pt x="2007" y="3426"/>
                </a:lnTo>
                <a:cubicBezTo>
                  <a:pt x="2285" y="3395"/>
                  <a:pt x="2285" y="2994"/>
                  <a:pt x="2007" y="2994"/>
                </a:cubicBezTo>
                <a:lnTo>
                  <a:pt x="1112" y="2994"/>
                </a:lnTo>
                <a:cubicBezTo>
                  <a:pt x="495" y="2994"/>
                  <a:pt x="1" y="3550"/>
                  <a:pt x="124" y="4198"/>
                </a:cubicBezTo>
                <a:lnTo>
                  <a:pt x="1112" y="8981"/>
                </a:lnTo>
                <a:cubicBezTo>
                  <a:pt x="1204" y="9444"/>
                  <a:pt x="1637" y="9784"/>
                  <a:pt x="2099" y="9784"/>
                </a:cubicBezTo>
                <a:lnTo>
                  <a:pt x="9938" y="9784"/>
                </a:lnTo>
                <a:lnTo>
                  <a:pt x="9815" y="10401"/>
                </a:lnTo>
                <a:cubicBezTo>
                  <a:pt x="9661" y="11234"/>
                  <a:pt x="8951" y="11820"/>
                  <a:pt x="8118" y="11820"/>
                </a:cubicBezTo>
                <a:lnTo>
                  <a:pt x="2099" y="11820"/>
                </a:lnTo>
                <a:cubicBezTo>
                  <a:pt x="1822" y="11820"/>
                  <a:pt x="1822" y="12222"/>
                  <a:pt x="2099" y="12222"/>
                </a:cubicBezTo>
                <a:lnTo>
                  <a:pt x="2346" y="12222"/>
                </a:lnTo>
                <a:cubicBezTo>
                  <a:pt x="1432" y="13209"/>
                  <a:pt x="2300" y="14515"/>
                  <a:pt x="3327" y="14515"/>
                </a:cubicBezTo>
                <a:cubicBezTo>
                  <a:pt x="3617" y="14515"/>
                  <a:pt x="3920" y="14411"/>
                  <a:pt x="4198" y="14166"/>
                </a:cubicBezTo>
                <a:cubicBezTo>
                  <a:pt x="4367" y="14021"/>
                  <a:pt x="4234" y="13800"/>
                  <a:pt x="4064" y="13800"/>
                </a:cubicBezTo>
                <a:cubicBezTo>
                  <a:pt x="4017" y="13800"/>
                  <a:pt x="3967" y="13817"/>
                  <a:pt x="3920" y="13857"/>
                </a:cubicBezTo>
                <a:cubicBezTo>
                  <a:pt x="3738" y="14009"/>
                  <a:pt x="3536" y="14075"/>
                  <a:pt x="3340" y="14075"/>
                </a:cubicBezTo>
                <a:cubicBezTo>
                  <a:pt x="2738" y="14075"/>
                  <a:pt x="2198" y="13452"/>
                  <a:pt x="2501" y="12777"/>
                </a:cubicBezTo>
                <a:cubicBezTo>
                  <a:pt x="2667" y="12405"/>
                  <a:pt x="2994" y="12236"/>
                  <a:pt x="3319" y="12236"/>
                </a:cubicBezTo>
                <a:cubicBezTo>
                  <a:pt x="3776" y="12236"/>
                  <a:pt x="4229" y="12570"/>
                  <a:pt x="4229" y="13148"/>
                </a:cubicBezTo>
                <a:cubicBezTo>
                  <a:pt x="4229" y="13286"/>
                  <a:pt x="4337" y="13356"/>
                  <a:pt x="4445" y="13356"/>
                </a:cubicBezTo>
                <a:cubicBezTo>
                  <a:pt x="4553" y="13356"/>
                  <a:pt x="4661" y="13286"/>
                  <a:pt x="4661" y="13148"/>
                </a:cubicBezTo>
                <a:cubicBezTo>
                  <a:pt x="4661" y="12808"/>
                  <a:pt x="4538" y="12499"/>
                  <a:pt x="4291" y="12222"/>
                </a:cubicBezTo>
                <a:lnTo>
                  <a:pt x="7161" y="12222"/>
                </a:lnTo>
                <a:cubicBezTo>
                  <a:pt x="6914" y="12469"/>
                  <a:pt x="6760" y="12808"/>
                  <a:pt x="6760" y="13148"/>
                </a:cubicBezTo>
                <a:cubicBezTo>
                  <a:pt x="6760" y="13937"/>
                  <a:pt x="7389" y="14503"/>
                  <a:pt x="8089" y="14503"/>
                </a:cubicBezTo>
                <a:cubicBezTo>
                  <a:pt x="8293" y="14503"/>
                  <a:pt x="8502" y="14455"/>
                  <a:pt x="8704" y="14351"/>
                </a:cubicBezTo>
                <a:cubicBezTo>
                  <a:pt x="9599" y="13919"/>
                  <a:pt x="9722" y="12685"/>
                  <a:pt x="8920" y="12067"/>
                </a:cubicBezTo>
                <a:cubicBezTo>
                  <a:pt x="9599" y="11790"/>
                  <a:pt x="10062" y="11203"/>
                  <a:pt x="10216" y="10463"/>
                </a:cubicBezTo>
                <a:lnTo>
                  <a:pt x="11821" y="1852"/>
                </a:lnTo>
                <a:cubicBezTo>
                  <a:pt x="11975" y="1050"/>
                  <a:pt x="12685" y="432"/>
                  <a:pt x="13518" y="432"/>
                </a:cubicBezTo>
                <a:lnTo>
                  <a:pt x="14352" y="432"/>
                </a:lnTo>
                <a:cubicBezTo>
                  <a:pt x="14629" y="432"/>
                  <a:pt x="14629" y="0"/>
                  <a:pt x="1435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3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grpSp>
        <p:nvGrpSpPr>
          <p:cNvPr id="924" name="Google Shape;924;p130"/>
          <p:cNvGrpSpPr/>
          <p:nvPr/>
        </p:nvGrpSpPr>
        <p:grpSpPr>
          <a:xfrm>
            <a:off x="2859969" y="1541323"/>
            <a:ext cx="3424062" cy="2669459"/>
            <a:chOff x="2144600" y="1557475"/>
            <a:chExt cx="3330800" cy="2596750"/>
          </a:xfrm>
        </p:grpSpPr>
        <p:sp>
          <p:nvSpPr>
            <p:cNvPr id="925" name="Google Shape;925;p130"/>
            <p:cNvSpPr/>
            <p:nvPr/>
          </p:nvSpPr>
          <p:spPr>
            <a:xfrm>
              <a:off x="2144600" y="1557475"/>
              <a:ext cx="3330800" cy="2596750"/>
            </a:xfrm>
            <a:custGeom>
              <a:rect b="b" l="l" r="r" t="t"/>
              <a:pathLst>
                <a:path extrusionOk="0" h="103870" w="133232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30"/>
            <p:cNvSpPr/>
            <p:nvPr/>
          </p:nvSpPr>
          <p:spPr>
            <a:xfrm>
              <a:off x="3678425" y="3558900"/>
              <a:ext cx="263150" cy="79800"/>
            </a:xfrm>
            <a:custGeom>
              <a:rect b="b" l="l" r="r" t="t"/>
              <a:pathLst>
                <a:path extrusionOk="0" h="3192" w="10526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7" name="Google Shape;927;p13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130"/>
          <p:cNvSpPr txBox="1"/>
          <p:nvPr/>
        </p:nvSpPr>
        <p:spPr>
          <a:xfrm>
            <a:off x="2929750" y="1829699"/>
            <a:ext cx="41091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Front End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How it works</a:t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Technology</a:t>
            </a:r>
            <a:endParaRPr sz="1700"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29" name="Google Shape;929;p130"/>
          <p:cNvSpPr/>
          <p:nvPr/>
        </p:nvSpPr>
        <p:spPr>
          <a:xfrm>
            <a:off x="2935794" y="1830608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130"/>
          <p:cNvGrpSpPr/>
          <p:nvPr/>
        </p:nvGrpSpPr>
        <p:grpSpPr>
          <a:xfrm>
            <a:off x="2925311" y="3050059"/>
            <a:ext cx="381346" cy="368644"/>
            <a:chOff x="4675986" y="2745684"/>
            <a:chExt cx="381346" cy="368644"/>
          </a:xfrm>
        </p:grpSpPr>
        <p:sp>
          <p:nvSpPr>
            <p:cNvPr id="931" name="Google Shape;931;p130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30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130"/>
          <p:cNvGrpSpPr/>
          <p:nvPr/>
        </p:nvGrpSpPr>
        <p:grpSpPr>
          <a:xfrm>
            <a:off x="2903410" y="2444534"/>
            <a:ext cx="362223" cy="361108"/>
            <a:chOff x="3513010" y="3816134"/>
            <a:chExt cx="362223" cy="361108"/>
          </a:xfrm>
        </p:grpSpPr>
        <p:sp>
          <p:nvSpPr>
            <p:cNvPr id="934" name="Google Shape;934;p130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0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0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0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130"/>
          <p:cNvGrpSpPr/>
          <p:nvPr/>
        </p:nvGrpSpPr>
        <p:grpSpPr>
          <a:xfrm>
            <a:off x="486454" y="76245"/>
            <a:ext cx="952403" cy="1520052"/>
            <a:chOff x="4054103" y="2430191"/>
            <a:chExt cx="218687" cy="349052"/>
          </a:xfrm>
        </p:grpSpPr>
        <p:sp>
          <p:nvSpPr>
            <p:cNvPr id="939" name="Google Shape;939;p130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0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31"/>
          <p:cNvSpPr txBox="1"/>
          <p:nvPr>
            <p:ph type="title"/>
          </p:nvPr>
        </p:nvSpPr>
        <p:spPr>
          <a:xfrm>
            <a:off x="17302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4. Work Breakdown and Timing</a:t>
            </a:r>
            <a:endParaRPr/>
          </a:p>
        </p:txBody>
      </p:sp>
      <p:graphicFrame>
        <p:nvGraphicFramePr>
          <p:cNvPr id="946" name="Google Shape;946;p131"/>
          <p:cNvGraphicFramePr/>
          <p:nvPr/>
        </p:nvGraphicFramePr>
        <p:xfrm>
          <a:off x="1450950" y="2122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{F4C3E570-B18E-4FD2-857D-BF61482C2977}</a:tableStyleId>
              </a:tblPr>
              <a:tblGrid>
                <a:gridCol w="1174225"/>
                <a:gridCol w="1174225"/>
                <a:gridCol w="1174225"/>
                <a:gridCol w="1174225"/>
                <a:gridCol w="1174225"/>
                <a:gridCol w="1174225"/>
              </a:tblGrid>
              <a:tr h="40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Month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Weeks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Task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April-May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3-4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Combine frontend and backend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June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3-4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Testing and Launch</a:t>
                      </a:r>
                      <a:endParaRPr sz="1400" u="none" cap="none" strike="noStrike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947" name="Google Shape;947;p131"/>
          <p:cNvCxnSpPr/>
          <p:nvPr/>
        </p:nvCxnSpPr>
        <p:spPr>
          <a:xfrm>
            <a:off x="2625175" y="127791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8" name="Google Shape;948;p131"/>
          <p:cNvSpPr txBox="1"/>
          <p:nvPr>
            <p:ph idx="4294967295" type="title"/>
          </p:nvPr>
        </p:nvSpPr>
        <p:spPr>
          <a:xfrm>
            <a:off x="1136100" y="1673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400"/>
              <a:t>Tentative breakdown for the rest of Year</a:t>
            </a:r>
            <a:endParaRPr sz="1400"/>
          </a:p>
        </p:txBody>
      </p:sp>
      <p:grpSp>
        <p:nvGrpSpPr>
          <p:cNvPr id="949" name="Google Shape;949;p131"/>
          <p:cNvGrpSpPr/>
          <p:nvPr/>
        </p:nvGrpSpPr>
        <p:grpSpPr>
          <a:xfrm>
            <a:off x="-55923" y="344423"/>
            <a:ext cx="1195632" cy="969938"/>
            <a:chOff x="7550258" y="3832670"/>
            <a:chExt cx="371395" cy="301279"/>
          </a:xfrm>
        </p:grpSpPr>
        <p:sp>
          <p:nvSpPr>
            <p:cNvPr id="950" name="Google Shape;950;p131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1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1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1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1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1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1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1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1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1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1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1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1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1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1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1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1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1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2"/>
          <p:cNvSpPr txBox="1"/>
          <p:nvPr>
            <p:ph type="title"/>
          </p:nvPr>
        </p:nvSpPr>
        <p:spPr>
          <a:xfrm>
            <a:off x="713250" y="13585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73" name="Google Shape;973;p132"/>
          <p:cNvSpPr txBox="1"/>
          <p:nvPr>
            <p:ph idx="2" type="subTitle"/>
          </p:nvPr>
        </p:nvSpPr>
        <p:spPr>
          <a:xfrm>
            <a:off x="3069175" y="25289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5"/>
                </a:solidFill>
              </a:rPr>
              <a:t>Do you have any question?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74" name="Google Shape;974;p132"/>
          <p:cNvSpPr/>
          <p:nvPr/>
        </p:nvSpPr>
        <p:spPr>
          <a:xfrm>
            <a:off x="2506000" y="3324275"/>
            <a:ext cx="4040400" cy="730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