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jadali121/DengAI-Predicting-Disease-Spread/upload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7315200" cy="25908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Final Project :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</a:rPr>
              <a:t>DengAI</a:t>
            </a:r>
            <a:r>
              <a:rPr lang="en-US" sz="3200" dirty="0">
                <a:solidFill>
                  <a:schemeClr val="tx1"/>
                </a:solidFill>
              </a:rPr>
              <a:t>: Predicting </a:t>
            </a:r>
            <a:r>
              <a:rPr lang="en-US" sz="3200" dirty="0" smtClean="0">
                <a:solidFill>
                  <a:schemeClr val="tx1"/>
                </a:solidFill>
              </a:rPr>
              <a:t>Disease Spread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			HOSTED </a:t>
            </a:r>
            <a:r>
              <a:rPr lang="en-US" sz="3200" dirty="0">
                <a:solidFill>
                  <a:schemeClr val="tx1"/>
                </a:solidFill>
              </a:rPr>
              <a:t>BY DRIVENDATA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0"/>
            <a:ext cx="3124200" cy="19812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Asjad Ali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18101144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MS-DATA SCIENCE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b="1" dirty="0" smtClean="0"/>
              <a:t>Load Data Set 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 smtClean="0"/>
              <a:t>Preprocessing</a:t>
            </a:r>
          </a:p>
          <a:p>
            <a:pPr marL="571500" indent="-457200">
              <a:buFont typeface="+mj-lt"/>
              <a:buAutoNum type="arabicPeriod"/>
            </a:pPr>
            <a:endParaRPr lang="en-US" b="1" dirty="0" smtClean="0"/>
          </a:p>
          <a:p>
            <a:pPr lvl="2"/>
            <a:r>
              <a:rPr lang="en-US" sz="2000" dirty="0" smtClean="0"/>
              <a:t>Check for the Missing Value in the Columns</a:t>
            </a:r>
          </a:p>
          <a:p>
            <a:pPr lvl="2"/>
            <a:r>
              <a:rPr lang="en-US" sz="2000" dirty="0" smtClean="0"/>
              <a:t>Dropping the Column which have too many Missing values</a:t>
            </a:r>
          </a:p>
          <a:p>
            <a:pPr lvl="2"/>
            <a:r>
              <a:rPr lang="en-US" sz="2000" dirty="0" smtClean="0"/>
              <a:t>Drop the </a:t>
            </a:r>
            <a:r>
              <a:rPr lang="en-US" sz="2000" dirty="0"/>
              <a:t>Two Columns </a:t>
            </a:r>
            <a:r>
              <a:rPr lang="en-US" sz="2000" dirty="0" smtClean="0"/>
              <a:t>because </a:t>
            </a:r>
            <a:r>
              <a:rPr lang="en-US" sz="2000" dirty="0"/>
              <a:t>the do not had any affect of chance on data and are not Changed in whole data set i.e. that are </a:t>
            </a:r>
            <a:r>
              <a:rPr lang="en-US" sz="2000" dirty="0" smtClean="0"/>
              <a:t>Constant, So </a:t>
            </a:r>
            <a:r>
              <a:rPr lang="en-US" sz="2000" dirty="0"/>
              <a:t>removed to keep the model simple</a:t>
            </a:r>
            <a:endParaRPr lang="en-US" sz="2000" dirty="0" smtClean="0"/>
          </a:p>
          <a:p>
            <a:pPr lvl="2"/>
            <a:r>
              <a:rPr lang="en-US" sz="2000" dirty="0" smtClean="0"/>
              <a:t>Convert the Categorical features into Numerical </a:t>
            </a:r>
          </a:p>
          <a:p>
            <a:pPr lvl="2"/>
            <a:r>
              <a:rPr lang="en-US" sz="2000" dirty="0" smtClean="0"/>
              <a:t>Filled missing Values with mean Value</a:t>
            </a:r>
          </a:p>
          <a:p>
            <a:pPr lvl="2"/>
            <a:r>
              <a:rPr lang="en-US" sz="2000" dirty="0" smtClean="0"/>
              <a:t>Normalized the Data to scale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3 : Feature </a:t>
            </a:r>
            <a:r>
              <a:rPr lang="en-US" b="1" dirty="0"/>
              <a:t>Selection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 smtClean="0"/>
              <a:t>Feature </a:t>
            </a:r>
            <a:r>
              <a:rPr lang="en-US" dirty="0"/>
              <a:t>Selection is done using  Linear Support Vector Classification to Pick K BEST Features and to reduce </a:t>
            </a:r>
            <a:r>
              <a:rPr lang="en-US" dirty="0" smtClean="0"/>
              <a:t>Dimension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4: Algorithm </a:t>
            </a:r>
            <a:endParaRPr lang="en-US" dirty="0" smtClean="0"/>
          </a:p>
          <a:p>
            <a:pPr marL="777240" lvl="2" indent="0">
              <a:buNone/>
            </a:pPr>
            <a:r>
              <a:rPr lang="en-US" dirty="0" smtClean="0"/>
              <a:t>Linear Regression</a:t>
            </a:r>
          </a:p>
          <a:p>
            <a:pPr marL="777240" lvl="2" indent="0">
              <a:buNone/>
            </a:pPr>
            <a:r>
              <a:rPr lang="en-US" dirty="0" smtClean="0"/>
              <a:t>Polynomial regression</a:t>
            </a:r>
          </a:p>
          <a:p>
            <a:pPr marL="777240" lvl="2" indent="0">
              <a:buNone/>
            </a:pPr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marL="777240" lvl="2" indent="0">
              <a:buNone/>
            </a:pPr>
            <a:r>
              <a:rPr lang="en-US" dirty="0" err="1" smtClean="0"/>
              <a:t>Keras</a:t>
            </a:r>
            <a:r>
              <a:rPr lang="en-US" dirty="0"/>
              <a:t>: Regression-based neural </a:t>
            </a:r>
            <a:r>
              <a:rPr lang="en-US" dirty="0" smtClean="0"/>
              <a:t>networks</a:t>
            </a:r>
          </a:p>
          <a:p>
            <a:pPr marL="777240" lvl="2" indent="0">
              <a:buNone/>
            </a:pPr>
            <a:endParaRPr lang="en-US" dirty="0" smtClean="0"/>
          </a:p>
          <a:p>
            <a:pPr marL="77724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t="-191" r="21818" b="-2000"/>
          <a:stretch/>
        </p:blipFill>
        <p:spPr bwMode="auto">
          <a:xfrm>
            <a:off x="457200" y="1600200"/>
            <a:ext cx="3886200" cy="332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r="10202"/>
          <a:stretch/>
        </p:blipFill>
        <p:spPr bwMode="auto">
          <a:xfrm>
            <a:off x="533400" y="4616595"/>
            <a:ext cx="4114800" cy="224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Score Submissions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6" t="-1" b="271"/>
          <a:stretch/>
        </p:blipFill>
        <p:spPr bwMode="auto">
          <a:xfrm>
            <a:off x="304800" y="1295400"/>
            <a:ext cx="6885709" cy="245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4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https://github.com/Asjadali121/DengAI-Predicting-Disease-Spread/upload/master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500" dirty="0" smtClean="0"/>
              <a:t>THANKS..!!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7696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</TotalTime>
  <Words>135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Final Project :   DengAI: Predicting Disease Spread    HOSTED BY DRIVENDATA </vt:lpstr>
      <vt:lpstr>Implementation Model</vt:lpstr>
      <vt:lpstr>Implementation Model</vt:lpstr>
      <vt:lpstr>Submissions</vt:lpstr>
      <vt:lpstr>Best Score Submissions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DengAI: Predicting Disease Spread HOSTED BY DRIVENDATA </dc:title>
  <dc:creator>Peritus09</dc:creator>
  <cp:lastModifiedBy>Peritus02</cp:lastModifiedBy>
  <cp:revision>15</cp:revision>
  <dcterms:created xsi:type="dcterms:W3CDTF">2006-08-16T00:00:00Z</dcterms:created>
  <dcterms:modified xsi:type="dcterms:W3CDTF">2019-05-17T18:08:45Z</dcterms:modified>
</cp:coreProperties>
</file>