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0C42C19-FD9F-4D35-A287-B093992FE44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95472-0B34-4EA5-9E02-8848F968A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A3618B-2B44-460F-8BBC-3B5CCA181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69E78-B6AF-446D-8868-FCFD3A7E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4665C-A6E9-4D3F-BB2E-5625BA7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E5A3B-1AF0-449F-8D2F-3486606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24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87A7C-EDFC-4AD3-B4FB-070CF42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21DFB5-89C6-4C79-9562-DB6519988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8E693-C66A-48F4-97A1-DB7499CE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37AA1-5C25-497A-977E-B964E52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95CE-C4BA-4307-8B33-09AF6595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52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9CC0E0-09E4-4BB1-8218-5DD477BF4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2E60A8-91EE-4637-8DCC-7EB8181DD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BE3C6D-A4C6-4D16-9A6D-38C5FC4C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3A58E-A98A-4C98-A56A-B314E713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571877-7A81-4A68-9BC5-1615F1DB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33B1E-7066-4C3D-9940-AE431E07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B5DE1-790A-4694-BF1F-F612DD5E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A7C4C-5767-458B-B266-87D029A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38AB54-BAD2-465B-883F-95F00357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B8BDD-6981-4943-8EAB-4B7300F2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8BBAE-029B-4CD6-8FBE-4A9EAFEE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48016E-241A-4CC0-9B98-B104AE0C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61E3D-62E3-469F-94B4-DD4F1157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AFD20-91A4-4637-B18C-1F859D8D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A7071-B7D0-4059-9697-A3BD13CF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75584-0B2E-4DDE-85A0-7E8FFD3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288D-33BC-4A23-896E-D9F0910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E34A15-7A35-4310-AD75-C5912B0C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23FA65-BE11-4DED-99B5-3A142864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76A98-E1E0-4233-B98F-0FED51F5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C520F4-9808-4F48-A1F6-BCFEF1C2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3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07AD0-1B6D-48C6-9B20-71D2D97D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3186E-13D5-416C-8FBE-4C77B0EB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55C377-2F25-4B70-972A-74CB0F9D8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A158B0-220A-4021-B85E-D5670EBE1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B83A8F-8A2E-4D53-9F75-0C82E235E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8515ED-2D21-45F6-8763-ECCEE2BD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FBE8D-5099-4004-94E2-F1FC756D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BE1F4A-CB37-46A6-BBA3-AD7CF962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4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6F1DF-CA65-4ECB-8D9E-C675F4DE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6F1CF9-EFC8-4731-8F79-BB6795FA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E98816-8AEC-4488-BC73-EF9485FC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3CF0BB-7ED0-4BB3-9104-68811E74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1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AB0429-6DD5-454A-B0DF-FC141328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071327-DF16-46BC-936A-50C17563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B77C3-6B26-493C-9681-E27516B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50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A9676-047C-4A50-A528-4B36F7C1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E6723-9762-4619-81E2-D8154D0E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0952FC-1040-4FF9-84B7-AD1442B5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3902B3-E16E-4A4C-8FAE-10362BA8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C8FD11-0057-4ACA-B79A-F734C06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506DD3-66E2-44E6-9F74-6564585C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75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5C6DB-B0BC-45C7-887E-21D06079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49BFB0-68B1-4F56-BAF6-E688243F1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5D0CD4-6E92-44D3-9AF7-24A377FE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471463-7BB2-4B34-81E0-A4AAD3BD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768F3F-1D8C-47E8-9CB1-B9B5DD0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60202F-14C0-4F98-A559-D056FF51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D9204B-8C38-425D-8E4E-7F6EAF47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F3C9F-26A0-45B0-809B-4F4E6E94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50454-CF85-4F77-A013-4694F03F4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4DD8-DF32-4E61-A59F-52FF2DC1D319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651B21-F0E4-4D62-96FF-1E4873570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7BD6E-932F-4FCF-9898-B974825C6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DFB6-54B9-4379-9A88-A55088B01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26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C9001-331E-4F1F-815C-18D064E1E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 d’emploi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996440-1381-404D-9657-501C8EDAD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Jeu de la vie</a:t>
            </a:r>
          </a:p>
        </p:txBody>
      </p:sp>
    </p:spTree>
    <p:extLst>
      <p:ext uri="{BB962C8B-B14F-4D97-AF65-F5344CB8AC3E}">
        <p14:creationId xmlns:p14="http://schemas.microsoft.com/office/powerpoint/2010/main" val="124689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163DCB1-99D7-4F40-A2D8-B2951ACE74EB}"/>
              </a:ext>
            </a:extLst>
          </p:cNvPr>
          <p:cNvSpPr/>
          <p:nvPr/>
        </p:nvSpPr>
        <p:spPr>
          <a:xfrm>
            <a:off x="2981325" y="1597818"/>
            <a:ext cx="1123950" cy="11096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7C3600-EDD1-459E-BCB6-69105FF9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Lancer </a:t>
            </a:r>
            <a:r>
              <a:rPr lang="fr-FR" dirty="0" err="1"/>
              <a:t>CodeBlocks</a:t>
            </a:r>
            <a:r>
              <a:rPr lang="fr-FR" dirty="0"/>
              <a:t> et ouvrir le programme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A9A151-77F3-4036-8D80-C439D130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91" y="1779237"/>
            <a:ext cx="670618" cy="746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E423F33-E4DD-4438-91E1-818B79269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96029"/>
            <a:ext cx="7162800" cy="402907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376C6BC8-2DF4-4F48-85C3-EC92F8F62AE0}"/>
              </a:ext>
            </a:extLst>
          </p:cNvPr>
          <p:cNvSpPr/>
          <p:nvPr/>
        </p:nvSpPr>
        <p:spPr>
          <a:xfrm>
            <a:off x="6162675" y="4486275"/>
            <a:ext cx="942975" cy="466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7BEA14D-09AB-421D-94DD-6A3861797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54" y="1597818"/>
            <a:ext cx="4488492" cy="2813042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E0E9B310-7968-45AC-A435-B211171FBC04}"/>
              </a:ext>
            </a:extLst>
          </p:cNvPr>
          <p:cNvSpPr/>
          <p:nvPr/>
        </p:nvSpPr>
        <p:spPr>
          <a:xfrm>
            <a:off x="8439150" y="2526062"/>
            <a:ext cx="695325" cy="269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80367C4-2E9B-4A60-8E16-3E6DF141DEFE}"/>
              </a:ext>
            </a:extLst>
          </p:cNvPr>
          <p:cNvCxnSpPr>
            <a:cxnSpLocks/>
          </p:cNvCxnSpPr>
          <p:nvPr/>
        </p:nvCxnSpPr>
        <p:spPr>
          <a:xfrm flipV="1">
            <a:off x="6951042" y="2796028"/>
            <a:ext cx="1440000" cy="16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2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B4BAE-D6B3-4880-95B1-2930ACCD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Compiler et lancer le programme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30344-E3E7-412D-8F6E-03E45606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83" y="1690688"/>
            <a:ext cx="8201025" cy="461307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838FED-99D4-4D8C-BE7B-4F82C58A7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15" y="1560161"/>
            <a:ext cx="1150720" cy="784928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4810B97A-233D-4795-B745-84A43D2F14AE}"/>
              </a:ext>
            </a:extLst>
          </p:cNvPr>
          <p:cNvSpPr/>
          <p:nvPr/>
        </p:nvSpPr>
        <p:spPr>
          <a:xfrm>
            <a:off x="3377515" y="1916970"/>
            <a:ext cx="253708" cy="189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0BC545F-AD01-4032-8BD0-0B9C5956F788}"/>
              </a:ext>
            </a:extLst>
          </p:cNvPr>
          <p:cNvSpPr/>
          <p:nvPr/>
        </p:nvSpPr>
        <p:spPr>
          <a:xfrm>
            <a:off x="3631223" y="1916970"/>
            <a:ext cx="237392" cy="189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F6F91EB-2BB8-49DC-890C-EC8CCB2EF805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488223" y="2078648"/>
            <a:ext cx="926447" cy="2434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BB7F562-C213-4A99-A047-05F50CC42B00}"/>
              </a:ext>
            </a:extLst>
          </p:cNvPr>
          <p:cNvSpPr txBox="1"/>
          <p:nvPr/>
        </p:nvSpPr>
        <p:spPr>
          <a:xfrm>
            <a:off x="1995692" y="4466404"/>
            <a:ext cx="177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Etape 1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07A8C19-2809-4AF3-B1D7-02F1BD5D332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3833850" y="2078648"/>
            <a:ext cx="1582212" cy="2009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FD65E39-0A13-4C25-8D58-7D155B449E8E}"/>
              </a:ext>
            </a:extLst>
          </p:cNvPr>
          <p:cNvSpPr txBox="1"/>
          <p:nvPr/>
        </p:nvSpPr>
        <p:spPr>
          <a:xfrm>
            <a:off x="5108331" y="4177704"/>
            <a:ext cx="117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Etape 2</a:t>
            </a:r>
          </a:p>
        </p:txBody>
      </p:sp>
    </p:spTree>
    <p:extLst>
      <p:ext uri="{BB962C8B-B14F-4D97-AF65-F5344CB8AC3E}">
        <p14:creationId xmlns:p14="http://schemas.microsoft.com/office/powerpoint/2010/main" val="18147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1FEDA-090D-4A22-ADCD-1F438E95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programme est lancé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F94F61-3BD9-4378-A897-176FD10E8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85" y="1690688"/>
            <a:ext cx="8420830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AD20DD-BDD0-4477-8237-4BBE9561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6" y="2247500"/>
            <a:ext cx="8405588" cy="46105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915A878-BD4E-4388-A849-2AD7D7D8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Accéder aux règles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CA4262-CE47-4601-85DC-8E6BECE8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Tapez « 2 » dans le menu afin de pouvoir lire les règles du jeu de la vie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567680D-E5F0-42FF-9429-09AEE74A0F99}"/>
              </a:ext>
            </a:extLst>
          </p:cNvPr>
          <p:cNvSpPr/>
          <p:nvPr/>
        </p:nvSpPr>
        <p:spPr>
          <a:xfrm>
            <a:off x="1186963" y="2892670"/>
            <a:ext cx="9212140" cy="2127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98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93371-EB01-44AC-917F-48D41F8E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Paramétrage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13E509-7AE5-42C5-A3E6-67183727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Tapez « 3 » dans le menu pour paramétrer le jeu</a:t>
            </a:r>
          </a:p>
          <a:p>
            <a:r>
              <a:rPr lang="fr-FR" dirty="0"/>
              <a:t>Vous devrez ensuite choisir la taille du jeu, c’est-à-dire la taille de la matrice qui contiendra les cellules. Le nombre qui vous entrerez définira la taille de la matrice. Par exemple entrer « 30 » donnera une matrice 30 par 30. Par défaut, c’est une matrice 10 par 10.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E65DCC-F908-4139-8117-B8978A05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99" y="4751900"/>
            <a:ext cx="3025402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6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EA0D7-2AF8-44B3-959E-3ACD929B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Lancer le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409A2-2CCE-4531-9F4F-B30DA07B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Tapez « 1 » pour lancer le jeu,  puis pour passer d’une itération à une autre, tapez sur la touche entrée. Les 1 sont des cellules vivantes et les 0 des cellules vides.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A4DD19-8322-41BD-9308-F451B24C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27" y="2957304"/>
            <a:ext cx="5592573" cy="32196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BBD927-37BA-43CB-912C-D84B02DD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73" y="2955154"/>
            <a:ext cx="5592573" cy="322180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1C025A0-A7B5-4309-9976-FF16E7A0A13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096000" y="4566059"/>
            <a:ext cx="334773" cy="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7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8AA0C-EA3A-4474-9EFC-C22C6DEC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Il ne vous reste plus qu’à regarder l’évolution des cellules.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BE147F-FE09-4AF7-B8A1-2F2C77B2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1851893"/>
            <a:ext cx="8397968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87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53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Mode d’emploi </vt:lpstr>
      <vt:lpstr>Lancer CodeBlocks et ouvrir le programme</vt:lpstr>
      <vt:lpstr>Compiler et lancer le programme</vt:lpstr>
      <vt:lpstr>Le programme est lancé</vt:lpstr>
      <vt:lpstr>Accéder aux règles du jeu</vt:lpstr>
      <vt:lpstr>Paramétrage du jeu</vt:lpstr>
      <vt:lpstr>Lancer le jeu</vt:lpstr>
      <vt:lpstr>Il ne vous reste plus qu’à regarder l’évolution des cellules.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d’emploi </dc:title>
  <dc:creator>MOUTON Estelle</dc:creator>
  <cp:lastModifiedBy>MOUTON Estelle</cp:lastModifiedBy>
  <cp:revision>13</cp:revision>
  <dcterms:created xsi:type="dcterms:W3CDTF">2019-01-07T16:25:31Z</dcterms:created>
  <dcterms:modified xsi:type="dcterms:W3CDTF">2019-01-07T17:23:15Z</dcterms:modified>
</cp:coreProperties>
</file>