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9850"/>
  <p:notesSz cx="9144000" cy="5149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6EBEF8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6EBEF8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6EBEF8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502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481677" y="4953037"/>
            <a:ext cx="36195" cy="192405"/>
          </a:xfrm>
          <a:custGeom>
            <a:avLst/>
            <a:gdLst/>
            <a:ahLst/>
            <a:cxnLst/>
            <a:rect l="l" t="t" r="r" b="b"/>
            <a:pathLst>
              <a:path w="36195" h="192404">
                <a:moveTo>
                  <a:pt x="10058" y="0"/>
                </a:moveTo>
                <a:lnTo>
                  <a:pt x="0" y="191985"/>
                </a:lnTo>
                <a:lnTo>
                  <a:pt x="35803" y="191985"/>
                </a:lnTo>
                <a:lnTo>
                  <a:pt x="24917" y="106057"/>
                </a:lnTo>
                <a:lnTo>
                  <a:pt x="10058" y="0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484463" y="0"/>
            <a:ext cx="31115" cy="180340"/>
          </a:xfrm>
          <a:custGeom>
            <a:avLst/>
            <a:gdLst/>
            <a:ahLst/>
            <a:cxnLst/>
            <a:rect l="l" t="t" r="r" b="b"/>
            <a:pathLst>
              <a:path w="31114" h="180340">
                <a:moveTo>
                  <a:pt x="30538" y="0"/>
                </a:moveTo>
                <a:lnTo>
                  <a:pt x="0" y="0"/>
                </a:lnTo>
                <a:lnTo>
                  <a:pt x="8415" y="179831"/>
                </a:lnTo>
                <a:lnTo>
                  <a:pt x="21115" y="80771"/>
                </a:lnTo>
                <a:lnTo>
                  <a:pt x="30538" y="0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811921" y="12"/>
            <a:ext cx="1397635" cy="875030"/>
          </a:xfrm>
          <a:custGeom>
            <a:avLst/>
            <a:gdLst/>
            <a:ahLst/>
            <a:cxnLst/>
            <a:rect l="l" t="t" r="r" b="b"/>
            <a:pathLst>
              <a:path w="1397635" h="875030">
                <a:moveTo>
                  <a:pt x="1034910" y="874763"/>
                </a:moveTo>
                <a:lnTo>
                  <a:pt x="245262" y="0"/>
                </a:lnTo>
                <a:lnTo>
                  <a:pt x="0" y="0"/>
                </a:lnTo>
                <a:lnTo>
                  <a:pt x="1034910" y="874763"/>
                </a:lnTo>
                <a:close/>
              </a:path>
              <a:path w="1397635" h="875030">
                <a:moveTo>
                  <a:pt x="1397622" y="576059"/>
                </a:moveTo>
                <a:lnTo>
                  <a:pt x="1042568" y="0"/>
                </a:lnTo>
                <a:lnTo>
                  <a:pt x="932662" y="0"/>
                </a:lnTo>
                <a:lnTo>
                  <a:pt x="1397622" y="576059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448480" y="0"/>
            <a:ext cx="108585" cy="192405"/>
          </a:xfrm>
          <a:custGeom>
            <a:avLst/>
            <a:gdLst/>
            <a:ahLst/>
            <a:cxnLst/>
            <a:rect l="l" t="t" r="r" b="b"/>
            <a:pathLst>
              <a:path w="108585" h="192405">
                <a:moveTo>
                  <a:pt x="42324" y="0"/>
                </a:moveTo>
                <a:lnTo>
                  <a:pt x="0" y="0"/>
                </a:lnTo>
                <a:lnTo>
                  <a:pt x="108535" y="192023"/>
                </a:lnTo>
                <a:lnTo>
                  <a:pt x="42324" y="0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997851" y="0"/>
            <a:ext cx="80645" cy="295910"/>
          </a:xfrm>
          <a:custGeom>
            <a:avLst/>
            <a:gdLst/>
            <a:ahLst/>
            <a:cxnLst/>
            <a:rect l="l" t="t" r="r" b="b"/>
            <a:pathLst>
              <a:path w="80645" h="295910">
                <a:moveTo>
                  <a:pt x="54299" y="0"/>
                </a:moveTo>
                <a:lnTo>
                  <a:pt x="0" y="0"/>
                </a:lnTo>
                <a:lnTo>
                  <a:pt x="80372" y="295655"/>
                </a:lnTo>
                <a:lnTo>
                  <a:pt x="54299" y="0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5038344" y="0"/>
            <a:ext cx="56515" cy="228600"/>
          </a:xfrm>
          <a:custGeom>
            <a:avLst/>
            <a:gdLst/>
            <a:ahLst/>
            <a:cxnLst/>
            <a:rect l="l" t="t" r="r" b="b"/>
            <a:pathLst>
              <a:path w="56514" h="228600">
                <a:moveTo>
                  <a:pt x="56049" y="0"/>
                </a:moveTo>
                <a:lnTo>
                  <a:pt x="13939" y="0"/>
                </a:lnTo>
                <a:lnTo>
                  <a:pt x="0" y="228599"/>
                </a:lnTo>
                <a:lnTo>
                  <a:pt x="56049" y="0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5410200" y="0"/>
            <a:ext cx="212725" cy="353695"/>
          </a:xfrm>
          <a:custGeom>
            <a:avLst/>
            <a:gdLst/>
            <a:ahLst/>
            <a:cxnLst/>
            <a:rect l="l" t="t" r="r" b="b"/>
            <a:pathLst>
              <a:path w="212725" h="353695">
                <a:moveTo>
                  <a:pt x="212715" y="0"/>
                </a:moveTo>
                <a:lnTo>
                  <a:pt x="147080" y="0"/>
                </a:lnTo>
                <a:lnTo>
                  <a:pt x="0" y="353567"/>
                </a:lnTo>
                <a:lnTo>
                  <a:pt x="212715" y="0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5913120" y="12"/>
            <a:ext cx="1379855" cy="871855"/>
          </a:xfrm>
          <a:custGeom>
            <a:avLst/>
            <a:gdLst/>
            <a:ahLst/>
            <a:cxnLst/>
            <a:rect l="l" t="t" r="r" b="b"/>
            <a:pathLst>
              <a:path w="1379854" h="871855">
                <a:moveTo>
                  <a:pt x="407924" y="0"/>
                </a:moveTo>
                <a:lnTo>
                  <a:pt x="313715" y="0"/>
                </a:lnTo>
                <a:lnTo>
                  <a:pt x="0" y="463283"/>
                </a:lnTo>
                <a:lnTo>
                  <a:pt x="407924" y="0"/>
                </a:lnTo>
                <a:close/>
              </a:path>
              <a:path w="1379854" h="871855">
                <a:moveTo>
                  <a:pt x="1379778" y="0"/>
                </a:moveTo>
                <a:lnTo>
                  <a:pt x="1141768" y="0"/>
                </a:lnTo>
                <a:lnTo>
                  <a:pt x="344424" y="871715"/>
                </a:lnTo>
                <a:lnTo>
                  <a:pt x="1379778" y="0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787169" y="4276344"/>
            <a:ext cx="1413510" cy="868680"/>
          </a:xfrm>
          <a:custGeom>
            <a:avLst/>
            <a:gdLst/>
            <a:ahLst/>
            <a:cxnLst/>
            <a:rect l="l" t="t" r="r" b="b"/>
            <a:pathLst>
              <a:path w="1413510" h="868679">
                <a:moveTo>
                  <a:pt x="1035278" y="0"/>
                </a:moveTo>
                <a:lnTo>
                  <a:pt x="0" y="868680"/>
                </a:lnTo>
                <a:lnTo>
                  <a:pt x="250875" y="868680"/>
                </a:lnTo>
                <a:lnTo>
                  <a:pt x="1035278" y="0"/>
                </a:lnTo>
                <a:close/>
              </a:path>
              <a:path w="1413510" h="868679">
                <a:moveTo>
                  <a:pt x="1413230" y="295694"/>
                </a:moveTo>
                <a:lnTo>
                  <a:pt x="937171" y="868680"/>
                </a:lnTo>
                <a:lnTo>
                  <a:pt x="1053617" y="868680"/>
                </a:lnTo>
                <a:lnTo>
                  <a:pt x="1413230" y="295694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437866" y="4931664"/>
            <a:ext cx="119380" cy="213360"/>
          </a:xfrm>
          <a:custGeom>
            <a:avLst/>
            <a:gdLst/>
            <a:ahLst/>
            <a:cxnLst/>
            <a:rect l="l" t="t" r="r" b="b"/>
            <a:pathLst>
              <a:path w="119379" h="213360">
                <a:moveTo>
                  <a:pt x="119149" y="0"/>
                </a:moveTo>
                <a:lnTo>
                  <a:pt x="0" y="213360"/>
                </a:lnTo>
                <a:lnTo>
                  <a:pt x="45950" y="213360"/>
                </a:lnTo>
                <a:lnTo>
                  <a:pt x="119149" y="0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3995546" y="4824983"/>
            <a:ext cx="85725" cy="320040"/>
          </a:xfrm>
          <a:custGeom>
            <a:avLst/>
            <a:gdLst/>
            <a:ahLst/>
            <a:cxnLst/>
            <a:rect l="l" t="t" r="r" b="b"/>
            <a:pathLst>
              <a:path w="85725" h="320039">
                <a:moveTo>
                  <a:pt x="85725" y="0"/>
                </a:moveTo>
                <a:lnTo>
                  <a:pt x="0" y="320039"/>
                </a:lnTo>
                <a:lnTo>
                  <a:pt x="57507" y="320039"/>
                </a:lnTo>
                <a:lnTo>
                  <a:pt x="85725" y="0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5029200" y="4901183"/>
            <a:ext cx="67310" cy="243840"/>
          </a:xfrm>
          <a:custGeom>
            <a:avLst/>
            <a:gdLst/>
            <a:ahLst/>
            <a:cxnLst/>
            <a:rect l="l" t="t" r="r" b="b"/>
            <a:pathLst>
              <a:path w="67310" h="243839">
                <a:moveTo>
                  <a:pt x="0" y="0"/>
                </a:moveTo>
                <a:lnTo>
                  <a:pt x="37954" y="243839"/>
                </a:lnTo>
                <a:lnTo>
                  <a:pt x="67266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5398008" y="4718303"/>
            <a:ext cx="238125" cy="426720"/>
          </a:xfrm>
          <a:custGeom>
            <a:avLst/>
            <a:gdLst/>
            <a:ahLst/>
            <a:cxnLst/>
            <a:rect l="l" t="t" r="r" b="b"/>
            <a:pathLst>
              <a:path w="238125" h="426720">
                <a:moveTo>
                  <a:pt x="0" y="0"/>
                </a:moveTo>
                <a:lnTo>
                  <a:pt x="164858" y="426720"/>
                </a:lnTo>
                <a:lnTo>
                  <a:pt x="238034" y="426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5903976" y="3014471"/>
            <a:ext cx="3240405" cy="2131060"/>
          </a:xfrm>
          <a:custGeom>
            <a:avLst/>
            <a:gdLst/>
            <a:ahLst/>
            <a:cxnLst/>
            <a:rect l="l" t="t" r="r" b="b"/>
            <a:pathLst>
              <a:path w="3240404" h="2131060">
                <a:moveTo>
                  <a:pt x="424370" y="2130552"/>
                </a:moveTo>
                <a:lnTo>
                  <a:pt x="0" y="1615478"/>
                </a:lnTo>
                <a:lnTo>
                  <a:pt x="326567" y="2130552"/>
                </a:lnTo>
                <a:lnTo>
                  <a:pt x="424370" y="2130552"/>
                </a:lnTo>
                <a:close/>
              </a:path>
              <a:path w="3240404" h="2131060">
                <a:moveTo>
                  <a:pt x="1410271" y="2130552"/>
                </a:moveTo>
                <a:lnTo>
                  <a:pt x="411480" y="1289342"/>
                </a:lnTo>
                <a:lnTo>
                  <a:pt x="1167625" y="2130552"/>
                </a:lnTo>
                <a:lnTo>
                  <a:pt x="1410271" y="2130552"/>
                </a:lnTo>
                <a:close/>
              </a:path>
              <a:path w="3240404" h="2131060">
                <a:moveTo>
                  <a:pt x="2847251" y="2130552"/>
                </a:moveTo>
                <a:lnTo>
                  <a:pt x="826008" y="1030224"/>
                </a:lnTo>
                <a:lnTo>
                  <a:pt x="2155063" y="2130552"/>
                </a:lnTo>
                <a:lnTo>
                  <a:pt x="2847251" y="2130552"/>
                </a:lnTo>
                <a:close/>
              </a:path>
              <a:path w="3240404" h="2131060">
                <a:moveTo>
                  <a:pt x="3240024" y="1348130"/>
                </a:moveTo>
                <a:lnTo>
                  <a:pt x="749795" y="423672"/>
                </a:lnTo>
                <a:lnTo>
                  <a:pt x="3240024" y="1806765"/>
                </a:lnTo>
                <a:lnTo>
                  <a:pt x="3240024" y="1348130"/>
                </a:lnTo>
                <a:close/>
              </a:path>
              <a:path w="3240404" h="2131060">
                <a:moveTo>
                  <a:pt x="3240024" y="385343"/>
                </a:moveTo>
                <a:lnTo>
                  <a:pt x="725424" y="0"/>
                </a:lnTo>
                <a:lnTo>
                  <a:pt x="3240024" y="786193"/>
                </a:lnTo>
                <a:lnTo>
                  <a:pt x="3240024" y="385343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6388608" y="2290979"/>
            <a:ext cx="2755900" cy="405765"/>
          </a:xfrm>
          <a:custGeom>
            <a:avLst/>
            <a:gdLst/>
            <a:ahLst/>
            <a:cxnLst/>
            <a:rect l="l" t="t" r="r" b="b"/>
            <a:pathLst>
              <a:path w="2755900" h="405764">
                <a:moveTo>
                  <a:pt x="2755391" y="0"/>
                </a:moveTo>
                <a:lnTo>
                  <a:pt x="0" y="346301"/>
                </a:lnTo>
                <a:lnTo>
                  <a:pt x="2755391" y="405646"/>
                </a:lnTo>
                <a:lnTo>
                  <a:pt x="2755391" y="0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6361176" y="12"/>
            <a:ext cx="2783205" cy="2246630"/>
          </a:xfrm>
          <a:custGeom>
            <a:avLst/>
            <a:gdLst/>
            <a:ahLst/>
            <a:cxnLst/>
            <a:rect l="l" t="t" r="r" b="b"/>
            <a:pathLst>
              <a:path w="2783204" h="2246630">
                <a:moveTo>
                  <a:pt x="2575382" y="0"/>
                </a:moveTo>
                <a:lnTo>
                  <a:pt x="1817141" y="0"/>
                </a:lnTo>
                <a:lnTo>
                  <a:pt x="329184" y="1219187"/>
                </a:lnTo>
                <a:lnTo>
                  <a:pt x="2575382" y="0"/>
                </a:lnTo>
                <a:close/>
              </a:path>
              <a:path w="2783204" h="2246630">
                <a:moveTo>
                  <a:pt x="2782824" y="1437970"/>
                </a:moveTo>
                <a:lnTo>
                  <a:pt x="0" y="2246363"/>
                </a:lnTo>
                <a:lnTo>
                  <a:pt x="2782824" y="1842173"/>
                </a:lnTo>
                <a:lnTo>
                  <a:pt x="2782824" y="1437970"/>
                </a:lnTo>
                <a:close/>
              </a:path>
              <a:path w="2783204" h="2246630">
                <a:moveTo>
                  <a:pt x="2782824" y="384695"/>
                </a:moveTo>
                <a:lnTo>
                  <a:pt x="295643" y="1764779"/>
                </a:lnTo>
                <a:lnTo>
                  <a:pt x="2782824" y="854976"/>
                </a:lnTo>
                <a:lnTo>
                  <a:pt x="2782824" y="384695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0" y="12"/>
            <a:ext cx="2600325" cy="2219325"/>
          </a:xfrm>
          <a:custGeom>
            <a:avLst/>
            <a:gdLst/>
            <a:ahLst/>
            <a:cxnLst/>
            <a:rect l="l" t="t" r="r" b="b"/>
            <a:pathLst>
              <a:path w="2600325" h="2219325">
                <a:moveTo>
                  <a:pt x="2249424" y="1142987"/>
                </a:moveTo>
                <a:lnTo>
                  <a:pt x="848258" y="0"/>
                </a:lnTo>
                <a:lnTo>
                  <a:pt x="113423" y="0"/>
                </a:lnTo>
                <a:lnTo>
                  <a:pt x="2249424" y="1142987"/>
                </a:lnTo>
                <a:close/>
              </a:path>
              <a:path w="2600325" h="2219325">
                <a:moveTo>
                  <a:pt x="2252472" y="1694675"/>
                </a:moveTo>
                <a:lnTo>
                  <a:pt x="0" y="442645"/>
                </a:lnTo>
                <a:lnTo>
                  <a:pt x="0" y="877341"/>
                </a:lnTo>
                <a:lnTo>
                  <a:pt x="2252472" y="1694675"/>
                </a:lnTo>
                <a:close/>
              </a:path>
              <a:path w="2600325" h="2219325">
                <a:moveTo>
                  <a:pt x="2599944" y="2218931"/>
                </a:moveTo>
                <a:lnTo>
                  <a:pt x="0" y="1423339"/>
                </a:lnTo>
                <a:lnTo>
                  <a:pt x="0" y="1821141"/>
                </a:lnTo>
                <a:lnTo>
                  <a:pt x="2599944" y="2218931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0" y="2294194"/>
            <a:ext cx="2642870" cy="402590"/>
          </a:xfrm>
          <a:custGeom>
            <a:avLst/>
            <a:gdLst/>
            <a:ahLst/>
            <a:cxnLst/>
            <a:rect l="l" t="t" r="r" b="b"/>
            <a:pathLst>
              <a:path w="2642870" h="402589">
                <a:moveTo>
                  <a:pt x="0" y="0"/>
                </a:moveTo>
                <a:lnTo>
                  <a:pt x="0" y="402398"/>
                </a:lnTo>
                <a:lnTo>
                  <a:pt x="2642616" y="3432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0" y="3035807"/>
            <a:ext cx="2374900" cy="2109470"/>
          </a:xfrm>
          <a:custGeom>
            <a:avLst/>
            <a:gdLst/>
            <a:ahLst/>
            <a:cxnLst/>
            <a:rect l="l" t="t" r="r" b="b"/>
            <a:pathLst>
              <a:path w="2374900" h="2109470">
                <a:moveTo>
                  <a:pt x="2142744" y="1139113"/>
                </a:moveTo>
                <a:lnTo>
                  <a:pt x="2141601" y="1134313"/>
                </a:lnTo>
                <a:lnTo>
                  <a:pt x="2137918" y="1129512"/>
                </a:lnTo>
                <a:lnTo>
                  <a:pt x="2134362" y="1125931"/>
                </a:lnTo>
                <a:lnTo>
                  <a:pt x="2130679" y="1124712"/>
                </a:lnTo>
                <a:lnTo>
                  <a:pt x="2125980" y="1125931"/>
                </a:lnTo>
                <a:lnTo>
                  <a:pt x="2122297" y="1128318"/>
                </a:lnTo>
                <a:lnTo>
                  <a:pt x="2112772" y="1135507"/>
                </a:lnTo>
                <a:lnTo>
                  <a:pt x="2104390" y="1143927"/>
                </a:lnTo>
                <a:lnTo>
                  <a:pt x="633679" y="1931543"/>
                </a:lnTo>
                <a:lnTo>
                  <a:pt x="299262" y="2109216"/>
                </a:lnTo>
                <a:lnTo>
                  <a:pt x="966812" y="2109216"/>
                </a:lnTo>
                <a:lnTo>
                  <a:pt x="2118741" y="1157109"/>
                </a:lnTo>
                <a:lnTo>
                  <a:pt x="2128393" y="1152309"/>
                </a:lnTo>
                <a:lnTo>
                  <a:pt x="2136775" y="1146302"/>
                </a:lnTo>
                <a:lnTo>
                  <a:pt x="2140331" y="1142695"/>
                </a:lnTo>
                <a:lnTo>
                  <a:pt x="2142744" y="1139113"/>
                </a:lnTo>
                <a:close/>
              </a:path>
              <a:path w="2374900" h="2109470">
                <a:moveTo>
                  <a:pt x="2304288" y="496824"/>
                </a:moveTo>
                <a:lnTo>
                  <a:pt x="2161413" y="548513"/>
                </a:lnTo>
                <a:lnTo>
                  <a:pt x="2149475" y="550926"/>
                </a:lnTo>
                <a:lnTo>
                  <a:pt x="2145919" y="553339"/>
                </a:lnTo>
                <a:lnTo>
                  <a:pt x="2141093" y="555752"/>
                </a:lnTo>
                <a:lnTo>
                  <a:pt x="0" y="1328102"/>
                </a:lnTo>
                <a:lnTo>
                  <a:pt x="0" y="1770037"/>
                </a:lnTo>
                <a:lnTo>
                  <a:pt x="2304288" y="496824"/>
                </a:lnTo>
                <a:close/>
              </a:path>
              <a:path w="2374900" h="2109470">
                <a:moveTo>
                  <a:pt x="2374392" y="0"/>
                </a:moveTo>
                <a:lnTo>
                  <a:pt x="2290318" y="13208"/>
                </a:lnTo>
                <a:lnTo>
                  <a:pt x="2275967" y="13208"/>
                </a:lnTo>
                <a:lnTo>
                  <a:pt x="2269871" y="14351"/>
                </a:lnTo>
                <a:lnTo>
                  <a:pt x="901484" y="225425"/>
                </a:lnTo>
                <a:lnTo>
                  <a:pt x="390118" y="302133"/>
                </a:lnTo>
                <a:lnTo>
                  <a:pt x="282092" y="317627"/>
                </a:lnTo>
                <a:lnTo>
                  <a:pt x="175234" y="332105"/>
                </a:lnTo>
                <a:lnTo>
                  <a:pt x="67195" y="348869"/>
                </a:lnTo>
                <a:lnTo>
                  <a:pt x="0" y="360972"/>
                </a:lnTo>
                <a:lnTo>
                  <a:pt x="0" y="740511"/>
                </a:lnTo>
                <a:lnTo>
                  <a:pt x="2265172" y="34798"/>
                </a:lnTo>
                <a:lnTo>
                  <a:pt x="2318004" y="20447"/>
                </a:lnTo>
                <a:lnTo>
                  <a:pt x="2314321" y="19177"/>
                </a:lnTo>
                <a:lnTo>
                  <a:pt x="2374392" y="0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6" name="bg object 3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30111" y="4352544"/>
            <a:ext cx="2910840" cy="792480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7" y="2926079"/>
            <a:ext cx="2910840" cy="789432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2916936" cy="1514856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27064" y="0"/>
            <a:ext cx="2916936" cy="1514856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44112" y="713231"/>
            <a:ext cx="293890" cy="284734"/>
          </a:xfrm>
          <a:prstGeom prst="rect">
            <a:avLst/>
          </a:prstGeom>
        </p:spPr>
      </p:pic>
      <p:sp>
        <p:nvSpPr>
          <p:cNvPr id="41" name="bg object 41"/>
          <p:cNvSpPr/>
          <p:nvPr/>
        </p:nvSpPr>
        <p:spPr>
          <a:xfrm>
            <a:off x="3933444" y="705611"/>
            <a:ext cx="265430" cy="256540"/>
          </a:xfrm>
          <a:custGeom>
            <a:avLst/>
            <a:gdLst/>
            <a:ahLst/>
            <a:cxnLst/>
            <a:rect l="l" t="t" r="r" b="b"/>
            <a:pathLst>
              <a:path w="265429" h="256540">
                <a:moveTo>
                  <a:pt x="136143" y="0"/>
                </a:moveTo>
                <a:lnTo>
                  <a:pt x="89026" y="77088"/>
                </a:lnTo>
                <a:lnTo>
                  <a:pt x="0" y="91439"/>
                </a:lnTo>
                <a:lnTo>
                  <a:pt x="58419" y="160400"/>
                </a:lnTo>
                <a:lnTo>
                  <a:pt x="44957" y="249682"/>
                </a:lnTo>
                <a:lnTo>
                  <a:pt x="128142" y="215391"/>
                </a:lnTo>
                <a:lnTo>
                  <a:pt x="208533" y="256032"/>
                </a:lnTo>
                <a:lnTo>
                  <a:pt x="201802" y="165862"/>
                </a:lnTo>
                <a:lnTo>
                  <a:pt x="265175" y="101853"/>
                </a:lnTo>
                <a:lnTo>
                  <a:pt x="177545" y="80263"/>
                </a:lnTo>
                <a:lnTo>
                  <a:pt x="136143" y="0"/>
                </a:lnTo>
                <a:close/>
              </a:path>
            </a:pathLst>
          </a:custGeom>
          <a:solidFill>
            <a:srgbClr val="FCD7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3933444" y="705611"/>
            <a:ext cx="265430" cy="256540"/>
          </a:xfrm>
          <a:custGeom>
            <a:avLst/>
            <a:gdLst/>
            <a:ahLst/>
            <a:cxnLst/>
            <a:rect l="l" t="t" r="r" b="b"/>
            <a:pathLst>
              <a:path w="265429" h="256540">
                <a:moveTo>
                  <a:pt x="136143" y="0"/>
                </a:moveTo>
                <a:lnTo>
                  <a:pt x="89026" y="77088"/>
                </a:lnTo>
                <a:lnTo>
                  <a:pt x="0" y="91439"/>
                </a:lnTo>
                <a:lnTo>
                  <a:pt x="58419" y="160400"/>
                </a:lnTo>
                <a:lnTo>
                  <a:pt x="44957" y="249682"/>
                </a:lnTo>
                <a:lnTo>
                  <a:pt x="128142" y="215391"/>
                </a:lnTo>
                <a:lnTo>
                  <a:pt x="208533" y="256032"/>
                </a:lnTo>
                <a:lnTo>
                  <a:pt x="201802" y="165862"/>
                </a:lnTo>
                <a:lnTo>
                  <a:pt x="265175" y="101853"/>
                </a:lnTo>
                <a:lnTo>
                  <a:pt x="177545" y="80263"/>
                </a:lnTo>
                <a:lnTo>
                  <a:pt x="136143" y="0"/>
                </a:lnTo>
                <a:close/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3" name="bg object 4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64736" y="713231"/>
            <a:ext cx="293890" cy="284734"/>
          </a:xfrm>
          <a:prstGeom prst="rect">
            <a:avLst/>
          </a:prstGeom>
        </p:spPr>
      </p:pic>
      <p:sp>
        <p:nvSpPr>
          <p:cNvPr id="44" name="bg object 44"/>
          <p:cNvSpPr/>
          <p:nvPr/>
        </p:nvSpPr>
        <p:spPr>
          <a:xfrm>
            <a:off x="4354068" y="705611"/>
            <a:ext cx="265430" cy="256540"/>
          </a:xfrm>
          <a:custGeom>
            <a:avLst/>
            <a:gdLst/>
            <a:ahLst/>
            <a:cxnLst/>
            <a:rect l="l" t="t" r="r" b="b"/>
            <a:pathLst>
              <a:path w="265429" h="256540">
                <a:moveTo>
                  <a:pt x="136144" y="0"/>
                </a:moveTo>
                <a:lnTo>
                  <a:pt x="89027" y="77088"/>
                </a:lnTo>
                <a:lnTo>
                  <a:pt x="0" y="91439"/>
                </a:lnTo>
                <a:lnTo>
                  <a:pt x="58420" y="160400"/>
                </a:lnTo>
                <a:lnTo>
                  <a:pt x="44958" y="249682"/>
                </a:lnTo>
                <a:lnTo>
                  <a:pt x="128143" y="215391"/>
                </a:lnTo>
                <a:lnTo>
                  <a:pt x="208534" y="256032"/>
                </a:lnTo>
                <a:lnTo>
                  <a:pt x="201803" y="165862"/>
                </a:lnTo>
                <a:lnTo>
                  <a:pt x="265176" y="101853"/>
                </a:lnTo>
                <a:lnTo>
                  <a:pt x="177546" y="80263"/>
                </a:lnTo>
                <a:lnTo>
                  <a:pt x="136144" y="0"/>
                </a:lnTo>
                <a:close/>
              </a:path>
            </a:pathLst>
          </a:custGeom>
          <a:solidFill>
            <a:srgbClr val="FCD7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4354068" y="705611"/>
            <a:ext cx="265430" cy="256540"/>
          </a:xfrm>
          <a:custGeom>
            <a:avLst/>
            <a:gdLst/>
            <a:ahLst/>
            <a:cxnLst/>
            <a:rect l="l" t="t" r="r" b="b"/>
            <a:pathLst>
              <a:path w="265429" h="256540">
                <a:moveTo>
                  <a:pt x="136144" y="0"/>
                </a:moveTo>
                <a:lnTo>
                  <a:pt x="89027" y="77088"/>
                </a:lnTo>
                <a:lnTo>
                  <a:pt x="0" y="91439"/>
                </a:lnTo>
                <a:lnTo>
                  <a:pt x="58420" y="160400"/>
                </a:lnTo>
                <a:lnTo>
                  <a:pt x="44958" y="249682"/>
                </a:lnTo>
                <a:lnTo>
                  <a:pt x="128143" y="215391"/>
                </a:lnTo>
                <a:lnTo>
                  <a:pt x="208534" y="256032"/>
                </a:lnTo>
                <a:lnTo>
                  <a:pt x="201803" y="165862"/>
                </a:lnTo>
                <a:lnTo>
                  <a:pt x="265176" y="101853"/>
                </a:lnTo>
                <a:lnTo>
                  <a:pt x="177546" y="80263"/>
                </a:lnTo>
                <a:lnTo>
                  <a:pt x="136144" y="0"/>
                </a:lnTo>
                <a:close/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6" name="bg object 4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82311" y="713231"/>
            <a:ext cx="293890" cy="284734"/>
          </a:xfrm>
          <a:prstGeom prst="rect">
            <a:avLst/>
          </a:prstGeom>
        </p:spPr>
      </p:pic>
      <p:sp>
        <p:nvSpPr>
          <p:cNvPr id="47" name="bg object 47"/>
          <p:cNvSpPr/>
          <p:nvPr/>
        </p:nvSpPr>
        <p:spPr>
          <a:xfrm>
            <a:off x="4771644" y="705611"/>
            <a:ext cx="265430" cy="256540"/>
          </a:xfrm>
          <a:custGeom>
            <a:avLst/>
            <a:gdLst/>
            <a:ahLst/>
            <a:cxnLst/>
            <a:rect l="l" t="t" r="r" b="b"/>
            <a:pathLst>
              <a:path w="265429" h="256540">
                <a:moveTo>
                  <a:pt x="136143" y="0"/>
                </a:moveTo>
                <a:lnTo>
                  <a:pt x="89026" y="77088"/>
                </a:lnTo>
                <a:lnTo>
                  <a:pt x="0" y="91439"/>
                </a:lnTo>
                <a:lnTo>
                  <a:pt x="58419" y="160400"/>
                </a:lnTo>
                <a:lnTo>
                  <a:pt x="44957" y="249682"/>
                </a:lnTo>
                <a:lnTo>
                  <a:pt x="128142" y="215391"/>
                </a:lnTo>
                <a:lnTo>
                  <a:pt x="208533" y="256032"/>
                </a:lnTo>
                <a:lnTo>
                  <a:pt x="201802" y="165862"/>
                </a:lnTo>
                <a:lnTo>
                  <a:pt x="265175" y="101853"/>
                </a:lnTo>
                <a:lnTo>
                  <a:pt x="177545" y="80263"/>
                </a:lnTo>
                <a:lnTo>
                  <a:pt x="136143" y="0"/>
                </a:lnTo>
                <a:close/>
              </a:path>
            </a:pathLst>
          </a:custGeom>
          <a:solidFill>
            <a:srgbClr val="FCD7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4771644" y="705611"/>
            <a:ext cx="265430" cy="256540"/>
          </a:xfrm>
          <a:custGeom>
            <a:avLst/>
            <a:gdLst/>
            <a:ahLst/>
            <a:cxnLst/>
            <a:rect l="l" t="t" r="r" b="b"/>
            <a:pathLst>
              <a:path w="265429" h="256540">
                <a:moveTo>
                  <a:pt x="136143" y="0"/>
                </a:moveTo>
                <a:lnTo>
                  <a:pt x="89026" y="77088"/>
                </a:lnTo>
                <a:lnTo>
                  <a:pt x="0" y="91439"/>
                </a:lnTo>
                <a:lnTo>
                  <a:pt x="58419" y="160400"/>
                </a:lnTo>
                <a:lnTo>
                  <a:pt x="44957" y="249682"/>
                </a:lnTo>
                <a:lnTo>
                  <a:pt x="128142" y="215391"/>
                </a:lnTo>
                <a:lnTo>
                  <a:pt x="208533" y="256032"/>
                </a:lnTo>
                <a:lnTo>
                  <a:pt x="201802" y="165862"/>
                </a:lnTo>
                <a:lnTo>
                  <a:pt x="265175" y="101853"/>
                </a:lnTo>
                <a:lnTo>
                  <a:pt x="177545" y="80263"/>
                </a:lnTo>
                <a:lnTo>
                  <a:pt x="136143" y="0"/>
                </a:lnTo>
                <a:close/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9" name="bg object 4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90088" y="137198"/>
            <a:ext cx="2924429" cy="66887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6EBEF8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502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863376" y="0"/>
            <a:ext cx="1280795" cy="1510665"/>
          </a:xfrm>
          <a:custGeom>
            <a:avLst/>
            <a:gdLst/>
            <a:ahLst/>
            <a:cxnLst/>
            <a:rect l="l" t="t" r="r" b="b"/>
            <a:pathLst>
              <a:path w="1280795" h="1510665">
                <a:moveTo>
                  <a:pt x="1280623" y="0"/>
                </a:moveTo>
                <a:lnTo>
                  <a:pt x="0" y="0"/>
                </a:lnTo>
                <a:lnTo>
                  <a:pt x="1280623" y="1510252"/>
                </a:lnTo>
                <a:lnTo>
                  <a:pt x="1280623" y="0"/>
                </a:lnTo>
                <a:close/>
              </a:path>
            </a:pathLst>
          </a:custGeom>
          <a:solidFill>
            <a:srgbClr val="FCD7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662291" y="0"/>
            <a:ext cx="1482090" cy="1854835"/>
          </a:xfrm>
          <a:custGeom>
            <a:avLst/>
            <a:gdLst/>
            <a:ahLst/>
            <a:cxnLst/>
            <a:rect l="l" t="t" r="r" b="b"/>
            <a:pathLst>
              <a:path w="1482090" h="1854835">
                <a:moveTo>
                  <a:pt x="192693" y="0"/>
                </a:moveTo>
                <a:lnTo>
                  <a:pt x="24307" y="0"/>
                </a:lnTo>
                <a:lnTo>
                  <a:pt x="0" y="41910"/>
                </a:lnTo>
                <a:lnTo>
                  <a:pt x="1481708" y="1854587"/>
                </a:lnTo>
                <a:lnTo>
                  <a:pt x="1481708" y="1549251"/>
                </a:lnTo>
                <a:lnTo>
                  <a:pt x="1926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662291" y="0"/>
            <a:ext cx="1482090" cy="1854835"/>
          </a:xfrm>
          <a:custGeom>
            <a:avLst/>
            <a:gdLst/>
            <a:ahLst/>
            <a:cxnLst/>
            <a:rect l="l" t="t" r="r" b="b"/>
            <a:pathLst>
              <a:path w="1482090" h="1854835">
                <a:moveTo>
                  <a:pt x="1481708" y="1549251"/>
                </a:moveTo>
                <a:lnTo>
                  <a:pt x="192693" y="0"/>
                </a:lnTo>
              </a:path>
              <a:path w="1482090" h="1854835">
                <a:moveTo>
                  <a:pt x="24307" y="0"/>
                </a:moveTo>
                <a:lnTo>
                  <a:pt x="0" y="41910"/>
                </a:lnTo>
                <a:lnTo>
                  <a:pt x="1481708" y="1854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30808" y="408470"/>
            <a:ext cx="6880606" cy="763358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153668" y="336803"/>
            <a:ext cx="6840220" cy="722630"/>
          </a:xfrm>
          <a:custGeom>
            <a:avLst/>
            <a:gdLst/>
            <a:ahLst/>
            <a:cxnLst/>
            <a:rect l="l" t="t" r="r" b="b"/>
            <a:pathLst>
              <a:path w="6840220" h="722630">
                <a:moveTo>
                  <a:pt x="6839711" y="0"/>
                </a:moveTo>
                <a:lnTo>
                  <a:pt x="0" y="61468"/>
                </a:lnTo>
                <a:lnTo>
                  <a:pt x="229488" y="676275"/>
                </a:lnTo>
                <a:lnTo>
                  <a:pt x="6686677" y="722376"/>
                </a:lnTo>
                <a:lnTo>
                  <a:pt x="68397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153668" y="336803"/>
            <a:ext cx="6840220" cy="722630"/>
          </a:xfrm>
          <a:custGeom>
            <a:avLst/>
            <a:gdLst/>
            <a:ahLst/>
            <a:cxnLst/>
            <a:rect l="l" t="t" r="r" b="b"/>
            <a:pathLst>
              <a:path w="6840220" h="722630">
                <a:moveTo>
                  <a:pt x="229488" y="676275"/>
                </a:moveTo>
                <a:lnTo>
                  <a:pt x="0" y="61468"/>
                </a:lnTo>
                <a:lnTo>
                  <a:pt x="6839711" y="0"/>
                </a:lnTo>
                <a:lnTo>
                  <a:pt x="6686677" y="722376"/>
                </a:lnTo>
                <a:lnTo>
                  <a:pt x="229488" y="676275"/>
                </a:lnTo>
                <a:close/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5048" y="408393"/>
            <a:ext cx="391528" cy="684060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779576" y="329564"/>
            <a:ext cx="361315" cy="655320"/>
          </a:xfrm>
          <a:custGeom>
            <a:avLst/>
            <a:gdLst/>
            <a:ahLst/>
            <a:cxnLst/>
            <a:rect l="l" t="t" r="r" b="b"/>
            <a:pathLst>
              <a:path w="361315" h="655319">
                <a:moveTo>
                  <a:pt x="210451" y="0"/>
                </a:moveTo>
                <a:lnTo>
                  <a:pt x="0" y="111506"/>
                </a:lnTo>
                <a:lnTo>
                  <a:pt x="361264" y="655066"/>
                </a:lnTo>
                <a:lnTo>
                  <a:pt x="2104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779576" y="329564"/>
            <a:ext cx="361315" cy="655320"/>
          </a:xfrm>
          <a:custGeom>
            <a:avLst/>
            <a:gdLst/>
            <a:ahLst/>
            <a:cxnLst/>
            <a:rect l="l" t="t" r="r" b="b"/>
            <a:pathLst>
              <a:path w="361315" h="655319">
                <a:moveTo>
                  <a:pt x="0" y="111506"/>
                </a:moveTo>
                <a:lnTo>
                  <a:pt x="210451" y="0"/>
                </a:lnTo>
                <a:lnTo>
                  <a:pt x="361264" y="655066"/>
                </a:lnTo>
                <a:lnTo>
                  <a:pt x="0" y="11150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6" name="bg 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16240" y="649160"/>
            <a:ext cx="336638" cy="367093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8029955" y="571499"/>
            <a:ext cx="307975" cy="338455"/>
          </a:xfrm>
          <a:custGeom>
            <a:avLst/>
            <a:gdLst/>
            <a:ahLst/>
            <a:cxnLst/>
            <a:rect l="l" t="t" r="r" b="b"/>
            <a:pathLst>
              <a:path w="307975" h="338455">
                <a:moveTo>
                  <a:pt x="153162" y="0"/>
                </a:moveTo>
                <a:lnTo>
                  <a:pt x="150875" y="2286"/>
                </a:lnTo>
                <a:lnTo>
                  <a:pt x="148971" y="8889"/>
                </a:lnTo>
                <a:lnTo>
                  <a:pt x="144272" y="21971"/>
                </a:lnTo>
                <a:lnTo>
                  <a:pt x="124587" y="58420"/>
                </a:lnTo>
                <a:lnTo>
                  <a:pt x="90170" y="102488"/>
                </a:lnTo>
                <a:lnTo>
                  <a:pt x="52070" y="138811"/>
                </a:lnTo>
                <a:lnTo>
                  <a:pt x="13970" y="165353"/>
                </a:lnTo>
                <a:lnTo>
                  <a:pt x="0" y="172974"/>
                </a:lnTo>
                <a:lnTo>
                  <a:pt x="13462" y="180466"/>
                </a:lnTo>
                <a:lnTo>
                  <a:pt x="56515" y="209169"/>
                </a:lnTo>
                <a:lnTo>
                  <a:pt x="98678" y="248285"/>
                </a:lnTo>
                <a:lnTo>
                  <a:pt x="129540" y="287274"/>
                </a:lnTo>
                <a:lnTo>
                  <a:pt x="151129" y="324993"/>
                </a:lnTo>
                <a:lnTo>
                  <a:pt x="157352" y="338327"/>
                </a:lnTo>
                <a:lnTo>
                  <a:pt x="158876" y="338074"/>
                </a:lnTo>
                <a:lnTo>
                  <a:pt x="160909" y="337058"/>
                </a:lnTo>
                <a:lnTo>
                  <a:pt x="161417" y="336550"/>
                </a:lnTo>
                <a:lnTo>
                  <a:pt x="162433" y="333883"/>
                </a:lnTo>
                <a:lnTo>
                  <a:pt x="168148" y="321310"/>
                </a:lnTo>
                <a:lnTo>
                  <a:pt x="187325" y="286131"/>
                </a:lnTo>
                <a:lnTo>
                  <a:pt x="210185" y="253746"/>
                </a:lnTo>
                <a:lnTo>
                  <a:pt x="236600" y="224409"/>
                </a:lnTo>
                <a:lnTo>
                  <a:pt x="266953" y="198500"/>
                </a:lnTo>
                <a:lnTo>
                  <a:pt x="303911" y="173989"/>
                </a:lnTo>
                <a:lnTo>
                  <a:pt x="306832" y="171450"/>
                </a:lnTo>
                <a:lnTo>
                  <a:pt x="307848" y="169799"/>
                </a:lnTo>
                <a:lnTo>
                  <a:pt x="307848" y="168021"/>
                </a:lnTo>
                <a:lnTo>
                  <a:pt x="307594" y="167259"/>
                </a:lnTo>
                <a:lnTo>
                  <a:pt x="306324" y="165608"/>
                </a:lnTo>
                <a:lnTo>
                  <a:pt x="304165" y="163829"/>
                </a:lnTo>
                <a:lnTo>
                  <a:pt x="293624" y="157861"/>
                </a:lnTo>
                <a:lnTo>
                  <a:pt x="280162" y="149478"/>
                </a:lnTo>
                <a:lnTo>
                  <a:pt x="236347" y="115824"/>
                </a:lnTo>
                <a:lnTo>
                  <a:pt x="208534" y="87375"/>
                </a:lnTo>
                <a:lnTo>
                  <a:pt x="182372" y="52197"/>
                </a:lnTo>
                <a:lnTo>
                  <a:pt x="164338" y="21336"/>
                </a:lnTo>
                <a:lnTo>
                  <a:pt x="1531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8029955" y="571499"/>
            <a:ext cx="307975" cy="338455"/>
          </a:xfrm>
          <a:custGeom>
            <a:avLst/>
            <a:gdLst/>
            <a:ahLst/>
            <a:cxnLst/>
            <a:rect l="l" t="t" r="r" b="b"/>
            <a:pathLst>
              <a:path w="307975" h="338455">
                <a:moveTo>
                  <a:pt x="153162" y="0"/>
                </a:moveTo>
                <a:lnTo>
                  <a:pt x="150875" y="2286"/>
                </a:lnTo>
                <a:lnTo>
                  <a:pt x="148971" y="8889"/>
                </a:lnTo>
                <a:lnTo>
                  <a:pt x="146685" y="15621"/>
                </a:lnTo>
                <a:lnTo>
                  <a:pt x="144272" y="21971"/>
                </a:lnTo>
                <a:lnTo>
                  <a:pt x="141224" y="28194"/>
                </a:lnTo>
                <a:lnTo>
                  <a:pt x="138175" y="34671"/>
                </a:lnTo>
                <a:lnTo>
                  <a:pt x="135254" y="40639"/>
                </a:lnTo>
                <a:lnTo>
                  <a:pt x="131699" y="46482"/>
                </a:lnTo>
                <a:lnTo>
                  <a:pt x="128270" y="52450"/>
                </a:lnTo>
                <a:lnTo>
                  <a:pt x="124587" y="58420"/>
                </a:lnTo>
                <a:lnTo>
                  <a:pt x="120776" y="64135"/>
                </a:lnTo>
                <a:lnTo>
                  <a:pt x="116840" y="69596"/>
                </a:lnTo>
                <a:lnTo>
                  <a:pt x="112522" y="75184"/>
                </a:lnTo>
                <a:lnTo>
                  <a:pt x="104140" y="86106"/>
                </a:lnTo>
                <a:lnTo>
                  <a:pt x="74675" y="118745"/>
                </a:lnTo>
                <a:lnTo>
                  <a:pt x="63500" y="128904"/>
                </a:lnTo>
                <a:lnTo>
                  <a:pt x="57785" y="133858"/>
                </a:lnTo>
                <a:lnTo>
                  <a:pt x="52070" y="138811"/>
                </a:lnTo>
                <a:lnTo>
                  <a:pt x="46100" y="143510"/>
                </a:lnTo>
                <a:lnTo>
                  <a:pt x="39877" y="147954"/>
                </a:lnTo>
                <a:lnTo>
                  <a:pt x="33654" y="152400"/>
                </a:lnTo>
                <a:lnTo>
                  <a:pt x="0" y="172974"/>
                </a:lnTo>
                <a:lnTo>
                  <a:pt x="13462" y="180466"/>
                </a:lnTo>
                <a:lnTo>
                  <a:pt x="26416" y="188087"/>
                </a:lnTo>
                <a:lnTo>
                  <a:pt x="32639" y="192277"/>
                </a:lnTo>
                <a:lnTo>
                  <a:pt x="38862" y="196214"/>
                </a:lnTo>
                <a:lnTo>
                  <a:pt x="44830" y="200406"/>
                </a:lnTo>
                <a:lnTo>
                  <a:pt x="50800" y="204977"/>
                </a:lnTo>
                <a:lnTo>
                  <a:pt x="56515" y="209169"/>
                </a:lnTo>
                <a:lnTo>
                  <a:pt x="62229" y="213868"/>
                </a:lnTo>
                <a:lnTo>
                  <a:pt x="67691" y="218312"/>
                </a:lnTo>
                <a:lnTo>
                  <a:pt x="73278" y="223012"/>
                </a:lnTo>
                <a:lnTo>
                  <a:pt x="103377" y="253491"/>
                </a:lnTo>
                <a:lnTo>
                  <a:pt x="125349" y="281432"/>
                </a:lnTo>
                <a:lnTo>
                  <a:pt x="129540" y="287274"/>
                </a:lnTo>
                <a:lnTo>
                  <a:pt x="133223" y="293243"/>
                </a:lnTo>
                <a:lnTo>
                  <a:pt x="137287" y="299465"/>
                </a:lnTo>
                <a:lnTo>
                  <a:pt x="140716" y="305688"/>
                </a:lnTo>
                <a:lnTo>
                  <a:pt x="144399" y="312038"/>
                </a:lnTo>
                <a:lnTo>
                  <a:pt x="151129" y="324993"/>
                </a:lnTo>
                <a:lnTo>
                  <a:pt x="157352" y="338327"/>
                </a:lnTo>
                <a:lnTo>
                  <a:pt x="158876" y="338074"/>
                </a:lnTo>
                <a:lnTo>
                  <a:pt x="159893" y="337565"/>
                </a:lnTo>
                <a:lnTo>
                  <a:pt x="160909" y="337058"/>
                </a:lnTo>
                <a:lnTo>
                  <a:pt x="161417" y="336550"/>
                </a:lnTo>
                <a:lnTo>
                  <a:pt x="180594" y="297434"/>
                </a:lnTo>
                <a:lnTo>
                  <a:pt x="202184" y="264033"/>
                </a:lnTo>
                <a:lnTo>
                  <a:pt x="227457" y="233934"/>
                </a:lnTo>
                <a:lnTo>
                  <a:pt x="256540" y="206883"/>
                </a:lnTo>
                <a:lnTo>
                  <a:pt x="289178" y="183134"/>
                </a:lnTo>
                <a:lnTo>
                  <a:pt x="300863" y="176022"/>
                </a:lnTo>
                <a:lnTo>
                  <a:pt x="303911" y="173989"/>
                </a:lnTo>
                <a:lnTo>
                  <a:pt x="306070" y="172212"/>
                </a:lnTo>
                <a:lnTo>
                  <a:pt x="306832" y="171450"/>
                </a:lnTo>
                <a:lnTo>
                  <a:pt x="307340" y="170561"/>
                </a:lnTo>
                <a:lnTo>
                  <a:pt x="307848" y="169799"/>
                </a:lnTo>
                <a:lnTo>
                  <a:pt x="307848" y="169037"/>
                </a:lnTo>
                <a:lnTo>
                  <a:pt x="307848" y="168021"/>
                </a:lnTo>
                <a:lnTo>
                  <a:pt x="307594" y="167259"/>
                </a:lnTo>
                <a:lnTo>
                  <a:pt x="307086" y="166624"/>
                </a:lnTo>
                <a:lnTo>
                  <a:pt x="306324" y="165608"/>
                </a:lnTo>
                <a:lnTo>
                  <a:pt x="304165" y="163829"/>
                </a:lnTo>
                <a:lnTo>
                  <a:pt x="300609" y="161798"/>
                </a:lnTo>
                <a:lnTo>
                  <a:pt x="293624" y="157861"/>
                </a:lnTo>
                <a:lnTo>
                  <a:pt x="286893" y="153670"/>
                </a:lnTo>
                <a:lnTo>
                  <a:pt x="280162" y="149478"/>
                </a:lnTo>
                <a:lnTo>
                  <a:pt x="273430" y="145034"/>
                </a:lnTo>
                <a:lnTo>
                  <a:pt x="266953" y="140588"/>
                </a:lnTo>
                <a:lnTo>
                  <a:pt x="260730" y="135889"/>
                </a:lnTo>
                <a:lnTo>
                  <a:pt x="254253" y="131190"/>
                </a:lnTo>
                <a:lnTo>
                  <a:pt x="248285" y="126237"/>
                </a:lnTo>
                <a:lnTo>
                  <a:pt x="242316" y="121031"/>
                </a:lnTo>
                <a:lnTo>
                  <a:pt x="236347" y="115824"/>
                </a:lnTo>
                <a:lnTo>
                  <a:pt x="230632" y="110362"/>
                </a:lnTo>
                <a:lnTo>
                  <a:pt x="224917" y="104901"/>
                </a:lnTo>
                <a:lnTo>
                  <a:pt x="195961" y="71754"/>
                </a:lnTo>
                <a:lnTo>
                  <a:pt x="170052" y="31623"/>
                </a:lnTo>
                <a:lnTo>
                  <a:pt x="158623" y="10668"/>
                </a:lnTo>
                <a:lnTo>
                  <a:pt x="153162" y="0"/>
                </a:lnTo>
                <a:close/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0" y="3604669"/>
            <a:ext cx="1298575" cy="1534795"/>
          </a:xfrm>
          <a:custGeom>
            <a:avLst/>
            <a:gdLst/>
            <a:ahLst/>
            <a:cxnLst/>
            <a:rect l="l" t="t" r="r" b="b"/>
            <a:pathLst>
              <a:path w="1298575" h="1534795">
                <a:moveTo>
                  <a:pt x="0" y="0"/>
                </a:moveTo>
                <a:lnTo>
                  <a:pt x="0" y="1102501"/>
                </a:lnTo>
                <a:lnTo>
                  <a:pt x="10435" y="1534257"/>
                </a:lnTo>
                <a:lnTo>
                  <a:pt x="1298448" y="1534257"/>
                </a:lnTo>
                <a:lnTo>
                  <a:pt x="0" y="0"/>
                </a:lnTo>
                <a:close/>
              </a:path>
            </a:pathLst>
          </a:custGeom>
          <a:solidFill>
            <a:srgbClr val="6EBE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0" y="3260261"/>
            <a:ext cx="1497965" cy="1885314"/>
          </a:xfrm>
          <a:custGeom>
            <a:avLst/>
            <a:gdLst/>
            <a:ahLst/>
            <a:cxnLst/>
            <a:rect l="l" t="t" r="r" b="b"/>
            <a:pathLst>
              <a:path w="1497965" h="1885314">
                <a:moveTo>
                  <a:pt x="0" y="0"/>
                </a:moveTo>
                <a:lnTo>
                  <a:pt x="0" y="305747"/>
                </a:lnTo>
                <a:lnTo>
                  <a:pt x="1313728" y="1884761"/>
                </a:lnTo>
                <a:lnTo>
                  <a:pt x="1467485" y="1884761"/>
                </a:lnTo>
                <a:lnTo>
                  <a:pt x="1497711" y="18325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3260261"/>
            <a:ext cx="1497965" cy="1885314"/>
          </a:xfrm>
          <a:custGeom>
            <a:avLst/>
            <a:gdLst/>
            <a:ahLst/>
            <a:cxnLst/>
            <a:rect l="l" t="t" r="r" b="b"/>
            <a:pathLst>
              <a:path w="1497965" h="1885314">
                <a:moveTo>
                  <a:pt x="0" y="305747"/>
                </a:moveTo>
                <a:lnTo>
                  <a:pt x="1313728" y="1884761"/>
                </a:lnTo>
              </a:path>
              <a:path w="1497965" h="1885314">
                <a:moveTo>
                  <a:pt x="1467485" y="1884761"/>
                </a:moveTo>
                <a:lnTo>
                  <a:pt x="1497711" y="1832594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2" name="bg object 3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500871" y="1456943"/>
            <a:ext cx="643127" cy="368807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41831" y="182702"/>
            <a:ext cx="6260337" cy="7547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6EBEF8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8264" y="1213866"/>
            <a:ext cx="5067934" cy="3040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9" Type="http://schemas.openxmlformats.org/officeDocument/2006/relationships/image" Target="../media/image2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3.png"/><Relationship Id="rId4" Type="http://schemas.openxmlformats.org/officeDocument/2006/relationships/image" Target="../media/image4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7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29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29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29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5024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4481677" y="4953037"/>
            <a:ext cx="36195" cy="192405"/>
          </a:xfrm>
          <a:custGeom>
            <a:avLst/>
            <a:gdLst/>
            <a:ahLst/>
            <a:cxnLst/>
            <a:rect l="l" t="t" r="r" b="b"/>
            <a:pathLst>
              <a:path w="36195" h="192404">
                <a:moveTo>
                  <a:pt x="10058" y="0"/>
                </a:moveTo>
                <a:lnTo>
                  <a:pt x="0" y="191985"/>
                </a:lnTo>
                <a:lnTo>
                  <a:pt x="35803" y="191985"/>
                </a:lnTo>
                <a:lnTo>
                  <a:pt x="24917" y="106057"/>
                </a:lnTo>
                <a:lnTo>
                  <a:pt x="10058" y="0"/>
                </a:lnTo>
                <a:close/>
              </a:path>
            </a:pathLst>
          </a:custGeom>
          <a:solidFill>
            <a:srgbClr val="FFFFFF">
              <a:alpha val="1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484463" y="0"/>
            <a:ext cx="31115" cy="180340"/>
          </a:xfrm>
          <a:custGeom>
            <a:avLst/>
            <a:gdLst/>
            <a:ahLst/>
            <a:cxnLst/>
            <a:rect l="l" t="t" r="r" b="b"/>
            <a:pathLst>
              <a:path w="31114" h="180340">
                <a:moveTo>
                  <a:pt x="30538" y="0"/>
                </a:moveTo>
                <a:lnTo>
                  <a:pt x="0" y="0"/>
                </a:lnTo>
                <a:lnTo>
                  <a:pt x="8415" y="179831"/>
                </a:lnTo>
                <a:lnTo>
                  <a:pt x="21115" y="80771"/>
                </a:lnTo>
                <a:lnTo>
                  <a:pt x="30538" y="0"/>
                </a:lnTo>
                <a:close/>
              </a:path>
            </a:pathLst>
          </a:custGeom>
          <a:solidFill>
            <a:srgbClr val="FFFFFF">
              <a:alpha val="1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811921" y="12"/>
            <a:ext cx="1397635" cy="875030"/>
          </a:xfrm>
          <a:custGeom>
            <a:avLst/>
            <a:gdLst/>
            <a:ahLst/>
            <a:cxnLst/>
            <a:rect l="l" t="t" r="r" b="b"/>
            <a:pathLst>
              <a:path w="1397635" h="875030">
                <a:moveTo>
                  <a:pt x="1034910" y="874763"/>
                </a:moveTo>
                <a:lnTo>
                  <a:pt x="245262" y="0"/>
                </a:lnTo>
                <a:lnTo>
                  <a:pt x="0" y="0"/>
                </a:lnTo>
                <a:lnTo>
                  <a:pt x="1034910" y="874763"/>
                </a:lnTo>
                <a:close/>
              </a:path>
              <a:path w="1397635" h="875030">
                <a:moveTo>
                  <a:pt x="1397622" y="576059"/>
                </a:moveTo>
                <a:lnTo>
                  <a:pt x="1042568" y="0"/>
                </a:lnTo>
                <a:lnTo>
                  <a:pt x="932662" y="0"/>
                </a:lnTo>
                <a:lnTo>
                  <a:pt x="1397622" y="576059"/>
                </a:lnTo>
                <a:close/>
              </a:path>
            </a:pathLst>
          </a:custGeom>
          <a:solidFill>
            <a:srgbClr val="FFFFFF">
              <a:alpha val="1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448480" y="0"/>
            <a:ext cx="108585" cy="192405"/>
          </a:xfrm>
          <a:custGeom>
            <a:avLst/>
            <a:gdLst/>
            <a:ahLst/>
            <a:cxnLst/>
            <a:rect l="l" t="t" r="r" b="b"/>
            <a:pathLst>
              <a:path w="108585" h="192405">
                <a:moveTo>
                  <a:pt x="42324" y="0"/>
                </a:moveTo>
                <a:lnTo>
                  <a:pt x="0" y="0"/>
                </a:lnTo>
                <a:lnTo>
                  <a:pt x="108535" y="192023"/>
                </a:lnTo>
                <a:lnTo>
                  <a:pt x="42324" y="0"/>
                </a:lnTo>
                <a:close/>
              </a:path>
            </a:pathLst>
          </a:custGeom>
          <a:solidFill>
            <a:srgbClr val="FFFFFF">
              <a:alpha val="1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997851" y="0"/>
            <a:ext cx="80645" cy="295910"/>
          </a:xfrm>
          <a:custGeom>
            <a:avLst/>
            <a:gdLst/>
            <a:ahLst/>
            <a:cxnLst/>
            <a:rect l="l" t="t" r="r" b="b"/>
            <a:pathLst>
              <a:path w="80645" h="295910">
                <a:moveTo>
                  <a:pt x="54299" y="0"/>
                </a:moveTo>
                <a:lnTo>
                  <a:pt x="0" y="0"/>
                </a:lnTo>
                <a:lnTo>
                  <a:pt x="80372" y="295655"/>
                </a:lnTo>
                <a:lnTo>
                  <a:pt x="54299" y="0"/>
                </a:lnTo>
                <a:close/>
              </a:path>
            </a:pathLst>
          </a:custGeom>
          <a:solidFill>
            <a:srgbClr val="FFFFFF">
              <a:alpha val="1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038344" y="0"/>
            <a:ext cx="56515" cy="228600"/>
          </a:xfrm>
          <a:custGeom>
            <a:avLst/>
            <a:gdLst/>
            <a:ahLst/>
            <a:cxnLst/>
            <a:rect l="l" t="t" r="r" b="b"/>
            <a:pathLst>
              <a:path w="56514" h="228600">
                <a:moveTo>
                  <a:pt x="56049" y="0"/>
                </a:moveTo>
                <a:lnTo>
                  <a:pt x="13939" y="0"/>
                </a:lnTo>
                <a:lnTo>
                  <a:pt x="0" y="228599"/>
                </a:lnTo>
                <a:lnTo>
                  <a:pt x="56049" y="0"/>
                </a:lnTo>
                <a:close/>
              </a:path>
            </a:pathLst>
          </a:custGeom>
          <a:solidFill>
            <a:srgbClr val="FFFFFF">
              <a:alpha val="1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5410200" y="0"/>
            <a:ext cx="212725" cy="353695"/>
          </a:xfrm>
          <a:custGeom>
            <a:avLst/>
            <a:gdLst/>
            <a:ahLst/>
            <a:cxnLst/>
            <a:rect l="l" t="t" r="r" b="b"/>
            <a:pathLst>
              <a:path w="212725" h="353695">
                <a:moveTo>
                  <a:pt x="212715" y="0"/>
                </a:moveTo>
                <a:lnTo>
                  <a:pt x="147080" y="0"/>
                </a:lnTo>
                <a:lnTo>
                  <a:pt x="0" y="353567"/>
                </a:lnTo>
                <a:lnTo>
                  <a:pt x="212715" y="0"/>
                </a:lnTo>
                <a:close/>
              </a:path>
            </a:pathLst>
          </a:custGeom>
          <a:solidFill>
            <a:srgbClr val="FFFFFF">
              <a:alpha val="1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5913120" y="12"/>
            <a:ext cx="1379855" cy="871855"/>
          </a:xfrm>
          <a:custGeom>
            <a:avLst/>
            <a:gdLst/>
            <a:ahLst/>
            <a:cxnLst/>
            <a:rect l="l" t="t" r="r" b="b"/>
            <a:pathLst>
              <a:path w="1379854" h="871855">
                <a:moveTo>
                  <a:pt x="407924" y="0"/>
                </a:moveTo>
                <a:lnTo>
                  <a:pt x="313715" y="0"/>
                </a:lnTo>
                <a:lnTo>
                  <a:pt x="0" y="463283"/>
                </a:lnTo>
                <a:lnTo>
                  <a:pt x="407924" y="0"/>
                </a:lnTo>
                <a:close/>
              </a:path>
              <a:path w="1379854" h="871855">
                <a:moveTo>
                  <a:pt x="1379778" y="0"/>
                </a:moveTo>
                <a:lnTo>
                  <a:pt x="1141768" y="0"/>
                </a:lnTo>
                <a:lnTo>
                  <a:pt x="344424" y="871715"/>
                </a:lnTo>
                <a:lnTo>
                  <a:pt x="1379778" y="0"/>
                </a:lnTo>
                <a:close/>
              </a:path>
            </a:pathLst>
          </a:custGeom>
          <a:solidFill>
            <a:srgbClr val="FFFFFF">
              <a:alpha val="1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787169" y="4276344"/>
            <a:ext cx="1413510" cy="868680"/>
          </a:xfrm>
          <a:custGeom>
            <a:avLst/>
            <a:gdLst/>
            <a:ahLst/>
            <a:cxnLst/>
            <a:rect l="l" t="t" r="r" b="b"/>
            <a:pathLst>
              <a:path w="1413510" h="868679">
                <a:moveTo>
                  <a:pt x="1035278" y="0"/>
                </a:moveTo>
                <a:lnTo>
                  <a:pt x="0" y="868680"/>
                </a:lnTo>
                <a:lnTo>
                  <a:pt x="250875" y="868680"/>
                </a:lnTo>
                <a:lnTo>
                  <a:pt x="1035278" y="0"/>
                </a:lnTo>
                <a:close/>
              </a:path>
              <a:path w="1413510" h="868679">
                <a:moveTo>
                  <a:pt x="1413230" y="295694"/>
                </a:moveTo>
                <a:lnTo>
                  <a:pt x="937171" y="868680"/>
                </a:lnTo>
                <a:lnTo>
                  <a:pt x="1053617" y="868680"/>
                </a:lnTo>
                <a:lnTo>
                  <a:pt x="1413230" y="295694"/>
                </a:lnTo>
                <a:close/>
              </a:path>
            </a:pathLst>
          </a:custGeom>
          <a:solidFill>
            <a:srgbClr val="FFFFFF">
              <a:alpha val="1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3437866" y="4931664"/>
            <a:ext cx="119380" cy="213360"/>
          </a:xfrm>
          <a:custGeom>
            <a:avLst/>
            <a:gdLst/>
            <a:ahLst/>
            <a:cxnLst/>
            <a:rect l="l" t="t" r="r" b="b"/>
            <a:pathLst>
              <a:path w="119379" h="213360">
                <a:moveTo>
                  <a:pt x="119149" y="0"/>
                </a:moveTo>
                <a:lnTo>
                  <a:pt x="0" y="213360"/>
                </a:lnTo>
                <a:lnTo>
                  <a:pt x="45950" y="213360"/>
                </a:lnTo>
                <a:lnTo>
                  <a:pt x="119149" y="0"/>
                </a:lnTo>
                <a:close/>
              </a:path>
            </a:pathLst>
          </a:custGeom>
          <a:solidFill>
            <a:srgbClr val="FFFFFF">
              <a:alpha val="1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3995546" y="4824983"/>
            <a:ext cx="85725" cy="320040"/>
          </a:xfrm>
          <a:custGeom>
            <a:avLst/>
            <a:gdLst/>
            <a:ahLst/>
            <a:cxnLst/>
            <a:rect l="l" t="t" r="r" b="b"/>
            <a:pathLst>
              <a:path w="85725" h="320039">
                <a:moveTo>
                  <a:pt x="85725" y="0"/>
                </a:moveTo>
                <a:lnTo>
                  <a:pt x="0" y="320039"/>
                </a:lnTo>
                <a:lnTo>
                  <a:pt x="57507" y="320039"/>
                </a:lnTo>
                <a:lnTo>
                  <a:pt x="85725" y="0"/>
                </a:lnTo>
                <a:close/>
              </a:path>
            </a:pathLst>
          </a:custGeom>
          <a:solidFill>
            <a:srgbClr val="FFFFFF">
              <a:alpha val="1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5029200" y="4901183"/>
            <a:ext cx="67310" cy="243840"/>
          </a:xfrm>
          <a:custGeom>
            <a:avLst/>
            <a:gdLst/>
            <a:ahLst/>
            <a:cxnLst/>
            <a:rect l="l" t="t" r="r" b="b"/>
            <a:pathLst>
              <a:path w="67310" h="243839">
                <a:moveTo>
                  <a:pt x="0" y="0"/>
                </a:moveTo>
                <a:lnTo>
                  <a:pt x="37954" y="243839"/>
                </a:lnTo>
                <a:lnTo>
                  <a:pt x="67266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5398008" y="4718303"/>
            <a:ext cx="238125" cy="426720"/>
          </a:xfrm>
          <a:custGeom>
            <a:avLst/>
            <a:gdLst/>
            <a:ahLst/>
            <a:cxnLst/>
            <a:rect l="l" t="t" r="r" b="b"/>
            <a:pathLst>
              <a:path w="238125" h="426720">
                <a:moveTo>
                  <a:pt x="0" y="0"/>
                </a:moveTo>
                <a:lnTo>
                  <a:pt x="164858" y="426720"/>
                </a:lnTo>
                <a:lnTo>
                  <a:pt x="238034" y="426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5903976" y="3014471"/>
            <a:ext cx="3240405" cy="2131060"/>
          </a:xfrm>
          <a:custGeom>
            <a:avLst/>
            <a:gdLst/>
            <a:ahLst/>
            <a:cxnLst/>
            <a:rect l="l" t="t" r="r" b="b"/>
            <a:pathLst>
              <a:path w="3240404" h="2131060">
                <a:moveTo>
                  <a:pt x="424370" y="2130552"/>
                </a:moveTo>
                <a:lnTo>
                  <a:pt x="0" y="1615478"/>
                </a:lnTo>
                <a:lnTo>
                  <a:pt x="326567" y="2130552"/>
                </a:lnTo>
                <a:lnTo>
                  <a:pt x="424370" y="2130552"/>
                </a:lnTo>
                <a:close/>
              </a:path>
              <a:path w="3240404" h="2131060">
                <a:moveTo>
                  <a:pt x="1410271" y="2130552"/>
                </a:moveTo>
                <a:lnTo>
                  <a:pt x="411480" y="1289342"/>
                </a:lnTo>
                <a:lnTo>
                  <a:pt x="1167625" y="2130552"/>
                </a:lnTo>
                <a:lnTo>
                  <a:pt x="1410271" y="2130552"/>
                </a:lnTo>
                <a:close/>
              </a:path>
              <a:path w="3240404" h="2131060">
                <a:moveTo>
                  <a:pt x="2847251" y="2130552"/>
                </a:moveTo>
                <a:lnTo>
                  <a:pt x="826008" y="1030224"/>
                </a:lnTo>
                <a:lnTo>
                  <a:pt x="2155063" y="2130552"/>
                </a:lnTo>
                <a:lnTo>
                  <a:pt x="2847251" y="2130552"/>
                </a:lnTo>
                <a:close/>
              </a:path>
              <a:path w="3240404" h="2131060">
                <a:moveTo>
                  <a:pt x="3240024" y="1348130"/>
                </a:moveTo>
                <a:lnTo>
                  <a:pt x="749795" y="423672"/>
                </a:lnTo>
                <a:lnTo>
                  <a:pt x="3240024" y="1806765"/>
                </a:lnTo>
                <a:lnTo>
                  <a:pt x="3240024" y="1348130"/>
                </a:lnTo>
                <a:close/>
              </a:path>
              <a:path w="3240404" h="2131060">
                <a:moveTo>
                  <a:pt x="3240024" y="385343"/>
                </a:moveTo>
                <a:lnTo>
                  <a:pt x="725424" y="0"/>
                </a:lnTo>
                <a:lnTo>
                  <a:pt x="3240024" y="786193"/>
                </a:lnTo>
                <a:lnTo>
                  <a:pt x="3240024" y="385343"/>
                </a:lnTo>
                <a:close/>
              </a:path>
            </a:pathLst>
          </a:custGeom>
          <a:solidFill>
            <a:srgbClr val="FFFFFF">
              <a:alpha val="1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6388608" y="2290979"/>
            <a:ext cx="2755900" cy="405765"/>
          </a:xfrm>
          <a:custGeom>
            <a:avLst/>
            <a:gdLst/>
            <a:ahLst/>
            <a:cxnLst/>
            <a:rect l="l" t="t" r="r" b="b"/>
            <a:pathLst>
              <a:path w="2755900" h="405764">
                <a:moveTo>
                  <a:pt x="2755391" y="0"/>
                </a:moveTo>
                <a:lnTo>
                  <a:pt x="0" y="346301"/>
                </a:lnTo>
                <a:lnTo>
                  <a:pt x="2755391" y="405646"/>
                </a:lnTo>
                <a:lnTo>
                  <a:pt x="2755391" y="0"/>
                </a:lnTo>
                <a:close/>
              </a:path>
            </a:pathLst>
          </a:custGeom>
          <a:solidFill>
            <a:srgbClr val="FFFFFF">
              <a:alpha val="1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6361176" y="12"/>
            <a:ext cx="2783205" cy="2246630"/>
          </a:xfrm>
          <a:custGeom>
            <a:avLst/>
            <a:gdLst/>
            <a:ahLst/>
            <a:cxnLst/>
            <a:rect l="l" t="t" r="r" b="b"/>
            <a:pathLst>
              <a:path w="2783204" h="2246630">
                <a:moveTo>
                  <a:pt x="2575382" y="0"/>
                </a:moveTo>
                <a:lnTo>
                  <a:pt x="1817141" y="0"/>
                </a:lnTo>
                <a:lnTo>
                  <a:pt x="329184" y="1219187"/>
                </a:lnTo>
                <a:lnTo>
                  <a:pt x="2575382" y="0"/>
                </a:lnTo>
                <a:close/>
              </a:path>
              <a:path w="2783204" h="2246630">
                <a:moveTo>
                  <a:pt x="2782824" y="1437970"/>
                </a:moveTo>
                <a:lnTo>
                  <a:pt x="0" y="2246363"/>
                </a:lnTo>
                <a:lnTo>
                  <a:pt x="2782824" y="1842173"/>
                </a:lnTo>
                <a:lnTo>
                  <a:pt x="2782824" y="1437970"/>
                </a:lnTo>
                <a:close/>
              </a:path>
              <a:path w="2783204" h="2246630">
                <a:moveTo>
                  <a:pt x="2782824" y="384695"/>
                </a:moveTo>
                <a:lnTo>
                  <a:pt x="295643" y="1764779"/>
                </a:lnTo>
                <a:lnTo>
                  <a:pt x="2782824" y="854976"/>
                </a:lnTo>
                <a:lnTo>
                  <a:pt x="2782824" y="384695"/>
                </a:lnTo>
                <a:close/>
              </a:path>
            </a:pathLst>
          </a:custGeom>
          <a:solidFill>
            <a:srgbClr val="FFFFFF">
              <a:alpha val="1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0" y="12"/>
            <a:ext cx="2600325" cy="2219325"/>
          </a:xfrm>
          <a:custGeom>
            <a:avLst/>
            <a:gdLst/>
            <a:ahLst/>
            <a:cxnLst/>
            <a:rect l="l" t="t" r="r" b="b"/>
            <a:pathLst>
              <a:path w="2600325" h="2219325">
                <a:moveTo>
                  <a:pt x="2249424" y="1142987"/>
                </a:moveTo>
                <a:lnTo>
                  <a:pt x="848258" y="0"/>
                </a:lnTo>
                <a:lnTo>
                  <a:pt x="113423" y="0"/>
                </a:lnTo>
                <a:lnTo>
                  <a:pt x="2249424" y="1142987"/>
                </a:lnTo>
                <a:close/>
              </a:path>
              <a:path w="2600325" h="2219325">
                <a:moveTo>
                  <a:pt x="2252472" y="1694675"/>
                </a:moveTo>
                <a:lnTo>
                  <a:pt x="0" y="442645"/>
                </a:lnTo>
                <a:lnTo>
                  <a:pt x="0" y="877341"/>
                </a:lnTo>
                <a:lnTo>
                  <a:pt x="2252472" y="1694675"/>
                </a:lnTo>
                <a:close/>
              </a:path>
              <a:path w="2600325" h="2219325">
                <a:moveTo>
                  <a:pt x="2599944" y="2218931"/>
                </a:moveTo>
                <a:lnTo>
                  <a:pt x="0" y="1423339"/>
                </a:lnTo>
                <a:lnTo>
                  <a:pt x="0" y="1821141"/>
                </a:lnTo>
                <a:lnTo>
                  <a:pt x="2599944" y="2218931"/>
                </a:lnTo>
                <a:close/>
              </a:path>
            </a:pathLst>
          </a:custGeom>
          <a:solidFill>
            <a:srgbClr val="FFFFFF">
              <a:alpha val="1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0" y="2294194"/>
            <a:ext cx="2642870" cy="402590"/>
          </a:xfrm>
          <a:custGeom>
            <a:avLst/>
            <a:gdLst/>
            <a:ahLst/>
            <a:cxnLst/>
            <a:rect l="l" t="t" r="r" b="b"/>
            <a:pathLst>
              <a:path w="2642870" h="402589">
                <a:moveTo>
                  <a:pt x="0" y="0"/>
                </a:moveTo>
                <a:lnTo>
                  <a:pt x="0" y="402398"/>
                </a:lnTo>
                <a:lnTo>
                  <a:pt x="2642616" y="3432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2940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 descr=""/>
          <p:cNvGrpSpPr/>
          <p:nvPr/>
        </p:nvGrpSpPr>
        <p:grpSpPr>
          <a:xfrm>
            <a:off x="-19050" y="-5588"/>
            <a:ext cx="7404734" cy="5170170"/>
            <a:chOff x="-19050" y="-5588"/>
            <a:chExt cx="7404734" cy="5170170"/>
          </a:xfrm>
        </p:grpSpPr>
        <p:sp>
          <p:nvSpPr>
            <p:cNvPr id="22" name="object 22" descr=""/>
            <p:cNvSpPr/>
            <p:nvPr/>
          </p:nvSpPr>
          <p:spPr>
            <a:xfrm>
              <a:off x="0" y="3035807"/>
              <a:ext cx="2374900" cy="2109470"/>
            </a:xfrm>
            <a:custGeom>
              <a:avLst/>
              <a:gdLst/>
              <a:ahLst/>
              <a:cxnLst/>
              <a:rect l="l" t="t" r="r" b="b"/>
              <a:pathLst>
                <a:path w="2374900" h="2109470">
                  <a:moveTo>
                    <a:pt x="2142744" y="1139113"/>
                  </a:moveTo>
                  <a:lnTo>
                    <a:pt x="2141601" y="1134313"/>
                  </a:lnTo>
                  <a:lnTo>
                    <a:pt x="2137918" y="1129512"/>
                  </a:lnTo>
                  <a:lnTo>
                    <a:pt x="2134362" y="1125931"/>
                  </a:lnTo>
                  <a:lnTo>
                    <a:pt x="2130679" y="1124712"/>
                  </a:lnTo>
                  <a:lnTo>
                    <a:pt x="2125980" y="1125931"/>
                  </a:lnTo>
                  <a:lnTo>
                    <a:pt x="2122297" y="1128318"/>
                  </a:lnTo>
                  <a:lnTo>
                    <a:pt x="2112772" y="1135507"/>
                  </a:lnTo>
                  <a:lnTo>
                    <a:pt x="2104390" y="1143927"/>
                  </a:lnTo>
                  <a:lnTo>
                    <a:pt x="633679" y="1931543"/>
                  </a:lnTo>
                  <a:lnTo>
                    <a:pt x="299262" y="2109216"/>
                  </a:lnTo>
                  <a:lnTo>
                    <a:pt x="966812" y="2109216"/>
                  </a:lnTo>
                  <a:lnTo>
                    <a:pt x="2118741" y="1157109"/>
                  </a:lnTo>
                  <a:lnTo>
                    <a:pt x="2128393" y="1152309"/>
                  </a:lnTo>
                  <a:lnTo>
                    <a:pt x="2136775" y="1146302"/>
                  </a:lnTo>
                  <a:lnTo>
                    <a:pt x="2140331" y="1142695"/>
                  </a:lnTo>
                  <a:lnTo>
                    <a:pt x="2142744" y="1139113"/>
                  </a:lnTo>
                  <a:close/>
                </a:path>
                <a:path w="2374900" h="2109470">
                  <a:moveTo>
                    <a:pt x="2304288" y="496824"/>
                  </a:moveTo>
                  <a:lnTo>
                    <a:pt x="2161413" y="548513"/>
                  </a:lnTo>
                  <a:lnTo>
                    <a:pt x="2149475" y="550926"/>
                  </a:lnTo>
                  <a:lnTo>
                    <a:pt x="2145919" y="553339"/>
                  </a:lnTo>
                  <a:lnTo>
                    <a:pt x="2141093" y="555752"/>
                  </a:lnTo>
                  <a:lnTo>
                    <a:pt x="0" y="1328102"/>
                  </a:lnTo>
                  <a:lnTo>
                    <a:pt x="0" y="1770037"/>
                  </a:lnTo>
                  <a:lnTo>
                    <a:pt x="2304288" y="496824"/>
                  </a:lnTo>
                  <a:close/>
                </a:path>
                <a:path w="2374900" h="2109470">
                  <a:moveTo>
                    <a:pt x="2374392" y="0"/>
                  </a:moveTo>
                  <a:lnTo>
                    <a:pt x="2290318" y="13208"/>
                  </a:lnTo>
                  <a:lnTo>
                    <a:pt x="2275967" y="13208"/>
                  </a:lnTo>
                  <a:lnTo>
                    <a:pt x="2269871" y="14351"/>
                  </a:lnTo>
                  <a:lnTo>
                    <a:pt x="901484" y="225425"/>
                  </a:lnTo>
                  <a:lnTo>
                    <a:pt x="390118" y="302133"/>
                  </a:lnTo>
                  <a:lnTo>
                    <a:pt x="282092" y="317627"/>
                  </a:lnTo>
                  <a:lnTo>
                    <a:pt x="175234" y="332105"/>
                  </a:lnTo>
                  <a:lnTo>
                    <a:pt x="67195" y="348869"/>
                  </a:lnTo>
                  <a:lnTo>
                    <a:pt x="0" y="360972"/>
                  </a:lnTo>
                  <a:lnTo>
                    <a:pt x="0" y="740511"/>
                  </a:lnTo>
                  <a:lnTo>
                    <a:pt x="2265172" y="34798"/>
                  </a:lnTo>
                  <a:lnTo>
                    <a:pt x="2318004" y="20447"/>
                  </a:lnTo>
                  <a:lnTo>
                    <a:pt x="2314321" y="19177"/>
                  </a:lnTo>
                  <a:lnTo>
                    <a:pt x="2374392" y="0"/>
                  </a:lnTo>
                  <a:close/>
                </a:path>
              </a:pathLst>
            </a:custGeom>
            <a:solidFill>
              <a:srgbClr val="FFFFFF">
                <a:alpha val="12940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71471" y="454215"/>
              <a:ext cx="5512054" cy="4521454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1894458" y="333755"/>
              <a:ext cx="5471160" cy="4480560"/>
            </a:xfrm>
            <a:custGeom>
              <a:avLst/>
              <a:gdLst/>
              <a:ahLst/>
              <a:cxnLst/>
              <a:rect l="l" t="t" r="r" b="b"/>
              <a:pathLst>
                <a:path w="5471159" h="4480560">
                  <a:moveTo>
                    <a:pt x="2908935" y="0"/>
                  </a:moveTo>
                  <a:lnTo>
                    <a:pt x="2848483" y="82930"/>
                  </a:lnTo>
                  <a:lnTo>
                    <a:pt x="2800223" y="141604"/>
                  </a:lnTo>
                  <a:lnTo>
                    <a:pt x="2751836" y="198500"/>
                  </a:lnTo>
                  <a:lnTo>
                    <a:pt x="2701798" y="253745"/>
                  </a:lnTo>
                  <a:lnTo>
                    <a:pt x="2649982" y="307213"/>
                  </a:lnTo>
                  <a:lnTo>
                    <a:pt x="2594864" y="359028"/>
                  </a:lnTo>
                  <a:lnTo>
                    <a:pt x="2537968" y="407415"/>
                  </a:lnTo>
                  <a:lnTo>
                    <a:pt x="2477516" y="453897"/>
                  </a:lnTo>
                  <a:lnTo>
                    <a:pt x="2434463" y="485013"/>
                  </a:lnTo>
                  <a:lnTo>
                    <a:pt x="2391283" y="514350"/>
                  </a:lnTo>
                  <a:lnTo>
                    <a:pt x="2301494" y="566165"/>
                  </a:lnTo>
                  <a:lnTo>
                    <a:pt x="2255012" y="588644"/>
                  </a:lnTo>
                  <a:lnTo>
                    <a:pt x="2208403" y="609345"/>
                  </a:lnTo>
                  <a:lnTo>
                    <a:pt x="2161794" y="626617"/>
                  </a:lnTo>
                  <a:lnTo>
                    <a:pt x="2113534" y="641984"/>
                  </a:lnTo>
                  <a:lnTo>
                    <a:pt x="2065274" y="655954"/>
                  </a:lnTo>
                  <a:lnTo>
                    <a:pt x="2016887" y="666241"/>
                  </a:lnTo>
                  <a:lnTo>
                    <a:pt x="1966849" y="674877"/>
                  </a:lnTo>
                  <a:lnTo>
                    <a:pt x="1915033" y="680084"/>
                  </a:lnTo>
                  <a:lnTo>
                    <a:pt x="1863344" y="683513"/>
                  </a:lnTo>
                  <a:lnTo>
                    <a:pt x="1811528" y="683513"/>
                  </a:lnTo>
                  <a:lnTo>
                    <a:pt x="1758061" y="681735"/>
                  </a:lnTo>
                  <a:lnTo>
                    <a:pt x="1652778" y="668019"/>
                  </a:lnTo>
                  <a:lnTo>
                    <a:pt x="1602740" y="657605"/>
                  </a:lnTo>
                  <a:lnTo>
                    <a:pt x="1554480" y="643763"/>
                  </a:lnTo>
                  <a:lnTo>
                    <a:pt x="1506093" y="628268"/>
                  </a:lnTo>
                  <a:lnTo>
                    <a:pt x="1457833" y="610996"/>
                  </a:lnTo>
                  <a:lnTo>
                    <a:pt x="1413002" y="588644"/>
                  </a:lnTo>
                  <a:lnTo>
                    <a:pt x="1366393" y="566165"/>
                  </a:lnTo>
                  <a:lnTo>
                    <a:pt x="1323213" y="538606"/>
                  </a:lnTo>
                  <a:lnTo>
                    <a:pt x="1278509" y="507491"/>
                  </a:lnTo>
                  <a:lnTo>
                    <a:pt x="1236980" y="472947"/>
                  </a:lnTo>
                  <a:lnTo>
                    <a:pt x="1197356" y="433196"/>
                  </a:lnTo>
                  <a:lnTo>
                    <a:pt x="1157605" y="391794"/>
                  </a:lnTo>
                  <a:lnTo>
                    <a:pt x="1155954" y="414273"/>
                  </a:lnTo>
                  <a:lnTo>
                    <a:pt x="1140333" y="605789"/>
                  </a:lnTo>
                  <a:lnTo>
                    <a:pt x="1131824" y="669670"/>
                  </a:lnTo>
                  <a:lnTo>
                    <a:pt x="1121410" y="723138"/>
                  </a:lnTo>
                  <a:lnTo>
                    <a:pt x="1110996" y="774953"/>
                  </a:lnTo>
                  <a:lnTo>
                    <a:pt x="1097280" y="824991"/>
                  </a:lnTo>
                  <a:lnTo>
                    <a:pt x="1080008" y="875029"/>
                  </a:lnTo>
                  <a:lnTo>
                    <a:pt x="1060958" y="925194"/>
                  </a:lnTo>
                  <a:lnTo>
                    <a:pt x="1038606" y="973454"/>
                  </a:lnTo>
                  <a:lnTo>
                    <a:pt x="1014476" y="1021714"/>
                  </a:lnTo>
                  <a:lnTo>
                    <a:pt x="986790" y="1066672"/>
                  </a:lnTo>
                  <a:lnTo>
                    <a:pt x="957580" y="1113281"/>
                  </a:lnTo>
                  <a:lnTo>
                    <a:pt x="905764" y="1175384"/>
                  </a:lnTo>
                  <a:lnTo>
                    <a:pt x="864362" y="1208151"/>
                  </a:lnTo>
                  <a:lnTo>
                    <a:pt x="771144" y="1258189"/>
                  </a:lnTo>
                  <a:lnTo>
                    <a:pt x="700405" y="1285875"/>
                  </a:lnTo>
                  <a:lnTo>
                    <a:pt x="628015" y="1304925"/>
                  </a:lnTo>
                  <a:lnTo>
                    <a:pt x="590042" y="1313433"/>
                  </a:lnTo>
                  <a:lnTo>
                    <a:pt x="517525" y="1323847"/>
                  </a:lnTo>
                  <a:lnTo>
                    <a:pt x="443357" y="1330705"/>
                  </a:lnTo>
                  <a:lnTo>
                    <a:pt x="369189" y="1330705"/>
                  </a:lnTo>
                  <a:lnTo>
                    <a:pt x="296672" y="1327277"/>
                  </a:lnTo>
                  <a:lnTo>
                    <a:pt x="258699" y="1323847"/>
                  </a:lnTo>
                  <a:lnTo>
                    <a:pt x="184658" y="1313433"/>
                  </a:lnTo>
                  <a:lnTo>
                    <a:pt x="110363" y="1299590"/>
                  </a:lnTo>
                  <a:lnTo>
                    <a:pt x="56896" y="1287526"/>
                  </a:lnTo>
                  <a:lnTo>
                    <a:pt x="0" y="1272031"/>
                  </a:lnTo>
                  <a:lnTo>
                    <a:pt x="15493" y="1289303"/>
                  </a:lnTo>
                  <a:lnTo>
                    <a:pt x="37973" y="1318640"/>
                  </a:lnTo>
                  <a:lnTo>
                    <a:pt x="61976" y="1347977"/>
                  </a:lnTo>
                  <a:lnTo>
                    <a:pt x="106934" y="1410080"/>
                  </a:lnTo>
                  <a:lnTo>
                    <a:pt x="148336" y="1475613"/>
                  </a:lnTo>
                  <a:lnTo>
                    <a:pt x="187960" y="1544701"/>
                  </a:lnTo>
                  <a:lnTo>
                    <a:pt x="224282" y="1617217"/>
                  </a:lnTo>
                  <a:lnTo>
                    <a:pt x="257048" y="1689734"/>
                  </a:lnTo>
                  <a:lnTo>
                    <a:pt x="286385" y="1767331"/>
                  </a:lnTo>
                  <a:lnTo>
                    <a:pt x="312293" y="1845055"/>
                  </a:lnTo>
                  <a:lnTo>
                    <a:pt x="334645" y="1922652"/>
                  </a:lnTo>
                  <a:lnTo>
                    <a:pt x="353568" y="2003805"/>
                  </a:lnTo>
                  <a:lnTo>
                    <a:pt x="369189" y="2083180"/>
                  </a:lnTo>
                  <a:lnTo>
                    <a:pt x="379603" y="2164334"/>
                  </a:lnTo>
                  <a:lnTo>
                    <a:pt x="382905" y="2205735"/>
                  </a:lnTo>
                  <a:lnTo>
                    <a:pt x="386461" y="2245486"/>
                  </a:lnTo>
                  <a:lnTo>
                    <a:pt x="386461" y="2364485"/>
                  </a:lnTo>
                  <a:lnTo>
                    <a:pt x="384683" y="2404236"/>
                  </a:lnTo>
                  <a:lnTo>
                    <a:pt x="381254" y="2443860"/>
                  </a:lnTo>
                  <a:lnTo>
                    <a:pt x="376047" y="2481834"/>
                  </a:lnTo>
                  <a:lnTo>
                    <a:pt x="367411" y="2533649"/>
                  </a:lnTo>
                  <a:lnTo>
                    <a:pt x="357124" y="2585466"/>
                  </a:lnTo>
                  <a:lnTo>
                    <a:pt x="343281" y="2635504"/>
                  </a:lnTo>
                  <a:lnTo>
                    <a:pt x="326009" y="2685541"/>
                  </a:lnTo>
                  <a:lnTo>
                    <a:pt x="307086" y="2732150"/>
                  </a:lnTo>
                  <a:lnTo>
                    <a:pt x="284607" y="2778760"/>
                  </a:lnTo>
                  <a:lnTo>
                    <a:pt x="257048" y="2825368"/>
                  </a:lnTo>
                  <a:lnTo>
                    <a:pt x="227711" y="2868422"/>
                  </a:lnTo>
                  <a:lnTo>
                    <a:pt x="220853" y="2878835"/>
                  </a:lnTo>
                  <a:lnTo>
                    <a:pt x="281178" y="2871978"/>
                  </a:lnTo>
                  <a:lnTo>
                    <a:pt x="339852" y="2866770"/>
                  </a:lnTo>
                  <a:lnTo>
                    <a:pt x="396748" y="2865119"/>
                  </a:lnTo>
                  <a:lnTo>
                    <a:pt x="453771" y="2866770"/>
                  </a:lnTo>
                  <a:lnTo>
                    <a:pt x="508889" y="2870199"/>
                  </a:lnTo>
                  <a:lnTo>
                    <a:pt x="564134" y="2877057"/>
                  </a:lnTo>
                  <a:lnTo>
                    <a:pt x="619379" y="2885820"/>
                  </a:lnTo>
                  <a:lnTo>
                    <a:pt x="672846" y="2899536"/>
                  </a:lnTo>
                  <a:lnTo>
                    <a:pt x="724535" y="2915157"/>
                  </a:lnTo>
                  <a:lnTo>
                    <a:pt x="776351" y="2934080"/>
                  </a:lnTo>
                  <a:lnTo>
                    <a:pt x="826389" y="2956560"/>
                  </a:lnTo>
                  <a:lnTo>
                    <a:pt x="876427" y="2982467"/>
                  </a:lnTo>
                  <a:lnTo>
                    <a:pt x="924687" y="3010026"/>
                  </a:lnTo>
                  <a:lnTo>
                    <a:pt x="972947" y="3042792"/>
                  </a:lnTo>
                  <a:lnTo>
                    <a:pt x="1019683" y="3077336"/>
                  </a:lnTo>
                  <a:lnTo>
                    <a:pt x="1064514" y="3115310"/>
                  </a:lnTo>
                  <a:lnTo>
                    <a:pt x="1107567" y="3156711"/>
                  </a:lnTo>
                  <a:lnTo>
                    <a:pt x="1147191" y="3199891"/>
                  </a:lnTo>
                  <a:lnTo>
                    <a:pt x="1185291" y="3244722"/>
                  </a:lnTo>
                  <a:lnTo>
                    <a:pt x="1218057" y="3289680"/>
                  </a:lnTo>
                  <a:lnTo>
                    <a:pt x="1247394" y="3336162"/>
                  </a:lnTo>
                  <a:lnTo>
                    <a:pt x="1274953" y="3384550"/>
                  </a:lnTo>
                  <a:lnTo>
                    <a:pt x="1299210" y="3432936"/>
                  </a:lnTo>
                  <a:lnTo>
                    <a:pt x="1319911" y="3484626"/>
                  </a:lnTo>
                  <a:lnTo>
                    <a:pt x="1337056" y="3536441"/>
                  </a:lnTo>
                  <a:lnTo>
                    <a:pt x="1352550" y="3589896"/>
                  </a:lnTo>
                  <a:lnTo>
                    <a:pt x="1364742" y="3643426"/>
                  </a:lnTo>
                  <a:lnTo>
                    <a:pt x="1373251" y="3698620"/>
                  </a:lnTo>
                  <a:lnTo>
                    <a:pt x="1378458" y="3755643"/>
                  </a:lnTo>
                  <a:lnTo>
                    <a:pt x="1381887" y="3814330"/>
                  </a:lnTo>
                  <a:lnTo>
                    <a:pt x="1381887" y="3873017"/>
                  </a:lnTo>
                  <a:lnTo>
                    <a:pt x="1380236" y="3931704"/>
                  </a:lnTo>
                  <a:lnTo>
                    <a:pt x="1425067" y="3893705"/>
                  </a:lnTo>
                  <a:lnTo>
                    <a:pt x="1459611" y="3869524"/>
                  </a:lnTo>
                  <a:lnTo>
                    <a:pt x="1494155" y="3847071"/>
                  </a:lnTo>
                  <a:lnTo>
                    <a:pt x="1530350" y="3826382"/>
                  </a:lnTo>
                  <a:lnTo>
                    <a:pt x="1564767" y="3809085"/>
                  </a:lnTo>
                  <a:lnTo>
                    <a:pt x="1601089" y="3793540"/>
                  </a:lnTo>
                  <a:lnTo>
                    <a:pt x="1639062" y="3781488"/>
                  </a:lnTo>
                  <a:lnTo>
                    <a:pt x="1675257" y="3769448"/>
                  </a:lnTo>
                  <a:lnTo>
                    <a:pt x="1713230" y="3760800"/>
                  </a:lnTo>
                  <a:lnTo>
                    <a:pt x="1751203" y="3753904"/>
                  </a:lnTo>
                  <a:lnTo>
                    <a:pt x="1789049" y="3748747"/>
                  </a:lnTo>
                  <a:lnTo>
                    <a:pt x="1828800" y="3745255"/>
                  </a:lnTo>
                  <a:lnTo>
                    <a:pt x="1868551" y="3743502"/>
                  </a:lnTo>
                  <a:lnTo>
                    <a:pt x="1908175" y="3743502"/>
                  </a:lnTo>
                  <a:lnTo>
                    <a:pt x="1947926" y="3745255"/>
                  </a:lnTo>
                  <a:lnTo>
                    <a:pt x="1989201" y="3750398"/>
                  </a:lnTo>
                  <a:lnTo>
                    <a:pt x="2028952" y="3755643"/>
                  </a:lnTo>
                  <a:lnTo>
                    <a:pt x="2085848" y="3765943"/>
                  </a:lnTo>
                  <a:lnTo>
                    <a:pt x="2139315" y="3781488"/>
                  </a:lnTo>
                  <a:lnTo>
                    <a:pt x="2192782" y="3800436"/>
                  </a:lnTo>
                  <a:lnTo>
                    <a:pt x="2242820" y="3822890"/>
                  </a:lnTo>
                  <a:lnTo>
                    <a:pt x="2292858" y="3848823"/>
                  </a:lnTo>
                  <a:lnTo>
                    <a:pt x="2341245" y="3876420"/>
                  </a:lnTo>
                  <a:lnTo>
                    <a:pt x="2387727" y="3909250"/>
                  </a:lnTo>
                  <a:lnTo>
                    <a:pt x="2432685" y="3942003"/>
                  </a:lnTo>
                  <a:lnTo>
                    <a:pt x="2462022" y="3967937"/>
                  </a:lnTo>
                  <a:lnTo>
                    <a:pt x="2491359" y="3992041"/>
                  </a:lnTo>
                  <a:lnTo>
                    <a:pt x="2546604" y="4045572"/>
                  </a:lnTo>
                  <a:lnTo>
                    <a:pt x="2596642" y="4100766"/>
                  </a:lnTo>
                  <a:lnTo>
                    <a:pt x="2643124" y="4159453"/>
                  </a:lnTo>
                  <a:lnTo>
                    <a:pt x="2665603" y="4190542"/>
                  </a:lnTo>
                  <a:lnTo>
                    <a:pt x="2687955" y="4219879"/>
                  </a:lnTo>
                  <a:lnTo>
                    <a:pt x="2727706" y="4283722"/>
                  </a:lnTo>
                  <a:lnTo>
                    <a:pt x="2765679" y="4349305"/>
                  </a:lnTo>
                  <a:lnTo>
                    <a:pt x="2800223" y="4418380"/>
                  </a:lnTo>
                  <a:lnTo>
                    <a:pt x="2829560" y="4480471"/>
                  </a:lnTo>
                  <a:lnTo>
                    <a:pt x="2834640" y="4468418"/>
                  </a:lnTo>
                  <a:lnTo>
                    <a:pt x="2869184" y="4401083"/>
                  </a:lnTo>
                  <a:lnTo>
                    <a:pt x="2907157" y="4337253"/>
                  </a:lnTo>
                  <a:lnTo>
                    <a:pt x="2931287" y="4299267"/>
                  </a:lnTo>
                  <a:lnTo>
                    <a:pt x="2958846" y="4263021"/>
                  </a:lnTo>
                  <a:lnTo>
                    <a:pt x="2984754" y="4228528"/>
                  </a:lnTo>
                  <a:lnTo>
                    <a:pt x="3041777" y="4161193"/>
                  </a:lnTo>
                  <a:lnTo>
                    <a:pt x="3072765" y="4128452"/>
                  </a:lnTo>
                  <a:lnTo>
                    <a:pt x="3102102" y="4095610"/>
                  </a:lnTo>
                  <a:lnTo>
                    <a:pt x="3134868" y="4066273"/>
                  </a:lnTo>
                  <a:lnTo>
                    <a:pt x="3165983" y="4035183"/>
                  </a:lnTo>
                  <a:lnTo>
                    <a:pt x="3200400" y="4005833"/>
                  </a:lnTo>
                  <a:lnTo>
                    <a:pt x="3233166" y="3978236"/>
                  </a:lnTo>
                  <a:lnTo>
                    <a:pt x="3267710" y="3950652"/>
                  </a:lnTo>
                  <a:lnTo>
                    <a:pt x="3340227" y="3898861"/>
                  </a:lnTo>
                  <a:lnTo>
                    <a:pt x="3414395" y="3848823"/>
                  </a:lnTo>
                  <a:lnTo>
                    <a:pt x="3448939" y="3828122"/>
                  </a:lnTo>
                  <a:lnTo>
                    <a:pt x="3516249" y="3790137"/>
                  </a:lnTo>
                  <a:lnTo>
                    <a:pt x="3552444" y="3772839"/>
                  </a:lnTo>
                  <a:lnTo>
                    <a:pt x="3588639" y="3757294"/>
                  </a:lnTo>
                  <a:lnTo>
                    <a:pt x="3624961" y="3745255"/>
                  </a:lnTo>
                  <a:lnTo>
                    <a:pt x="3662806" y="3733203"/>
                  </a:lnTo>
                  <a:lnTo>
                    <a:pt x="3700779" y="3722801"/>
                  </a:lnTo>
                  <a:lnTo>
                    <a:pt x="3757676" y="3714165"/>
                  </a:lnTo>
                  <a:lnTo>
                    <a:pt x="3814699" y="3707256"/>
                  </a:lnTo>
                  <a:lnTo>
                    <a:pt x="3869817" y="3702113"/>
                  </a:lnTo>
                  <a:lnTo>
                    <a:pt x="3926840" y="3700360"/>
                  </a:lnTo>
                  <a:lnTo>
                    <a:pt x="3983736" y="3700360"/>
                  </a:lnTo>
                  <a:lnTo>
                    <a:pt x="4040758" y="3703853"/>
                  </a:lnTo>
                  <a:lnTo>
                    <a:pt x="4152773" y="3714165"/>
                  </a:lnTo>
                  <a:lnTo>
                    <a:pt x="4201160" y="3721061"/>
                  </a:lnTo>
                  <a:lnTo>
                    <a:pt x="4247642" y="3727957"/>
                  </a:lnTo>
                  <a:lnTo>
                    <a:pt x="4340860" y="3745255"/>
                  </a:lnTo>
                  <a:lnTo>
                    <a:pt x="4434078" y="3765943"/>
                  </a:lnTo>
                  <a:lnTo>
                    <a:pt x="4525518" y="3790137"/>
                  </a:lnTo>
                  <a:lnTo>
                    <a:pt x="4635881" y="3821226"/>
                  </a:lnTo>
                  <a:lnTo>
                    <a:pt x="4744593" y="3853980"/>
                  </a:lnTo>
                  <a:lnTo>
                    <a:pt x="4798187" y="3873017"/>
                  </a:lnTo>
                  <a:lnTo>
                    <a:pt x="4849876" y="3891965"/>
                  </a:lnTo>
                  <a:lnTo>
                    <a:pt x="4903343" y="3912654"/>
                  </a:lnTo>
                  <a:lnTo>
                    <a:pt x="4955032" y="3936847"/>
                  </a:lnTo>
                  <a:lnTo>
                    <a:pt x="4960366" y="3936847"/>
                  </a:lnTo>
                  <a:lnTo>
                    <a:pt x="4925695" y="3871264"/>
                  </a:lnTo>
                  <a:lnTo>
                    <a:pt x="4893056" y="3807434"/>
                  </a:lnTo>
                  <a:lnTo>
                    <a:pt x="4863719" y="3740099"/>
                  </a:lnTo>
                  <a:lnTo>
                    <a:pt x="4837811" y="3674516"/>
                  </a:lnTo>
                  <a:lnTo>
                    <a:pt x="4813681" y="3607180"/>
                  </a:lnTo>
                  <a:lnTo>
                    <a:pt x="4794631" y="3539870"/>
                  </a:lnTo>
                  <a:lnTo>
                    <a:pt x="4777486" y="3472560"/>
                  </a:lnTo>
                  <a:lnTo>
                    <a:pt x="4763516" y="3403600"/>
                  </a:lnTo>
                  <a:lnTo>
                    <a:pt x="4755007" y="3334511"/>
                  </a:lnTo>
                  <a:lnTo>
                    <a:pt x="4748149" y="3265424"/>
                  </a:lnTo>
                  <a:lnTo>
                    <a:pt x="4746371" y="3194684"/>
                  </a:lnTo>
                  <a:lnTo>
                    <a:pt x="4748149" y="3123945"/>
                  </a:lnTo>
                  <a:lnTo>
                    <a:pt x="4751451" y="3053206"/>
                  </a:lnTo>
                  <a:lnTo>
                    <a:pt x="4760087" y="2982467"/>
                  </a:lnTo>
                  <a:lnTo>
                    <a:pt x="4773930" y="2909950"/>
                  </a:lnTo>
                  <a:lnTo>
                    <a:pt x="4789424" y="2837434"/>
                  </a:lnTo>
                  <a:lnTo>
                    <a:pt x="4810125" y="2766694"/>
                  </a:lnTo>
                  <a:lnTo>
                    <a:pt x="4834382" y="2695955"/>
                  </a:lnTo>
                  <a:lnTo>
                    <a:pt x="4860163" y="2630297"/>
                  </a:lnTo>
                  <a:lnTo>
                    <a:pt x="4889500" y="2564765"/>
                  </a:lnTo>
                  <a:lnTo>
                    <a:pt x="4922393" y="2502535"/>
                  </a:lnTo>
                  <a:lnTo>
                    <a:pt x="4956810" y="2442210"/>
                  </a:lnTo>
                  <a:lnTo>
                    <a:pt x="4996561" y="2383535"/>
                  </a:lnTo>
                  <a:lnTo>
                    <a:pt x="5037963" y="2328291"/>
                  </a:lnTo>
                  <a:lnTo>
                    <a:pt x="5082794" y="2274823"/>
                  </a:lnTo>
                  <a:lnTo>
                    <a:pt x="5129276" y="2223007"/>
                  </a:lnTo>
                  <a:lnTo>
                    <a:pt x="5179314" y="2174620"/>
                  </a:lnTo>
                  <a:lnTo>
                    <a:pt x="5232908" y="2126360"/>
                  </a:lnTo>
                  <a:lnTo>
                    <a:pt x="5288153" y="2081529"/>
                  </a:lnTo>
                  <a:lnTo>
                    <a:pt x="5346827" y="2038349"/>
                  </a:lnTo>
                  <a:lnTo>
                    <a:pt x="5407152" y="1998598"/>
                  </a:lnTo>
                  <a:lnTo>
                    <a:pt x="5470906" y="1958974"/>
                  </a:lnTo>
                  <a:lnTo>
                    <a:pt x="5412359" y="1938273"/>
                  </a:lnTo>
                  <a:lnTo>
                    <a:pt x="5355336" y="1914016"/>
                  </a:lnTo>
                  <a:lnTo>
                    <a:pt x="5300218" y="1888235"/>
                  </a:lnTo>
                  <a:lnTo>
                    <a:pt x="5246624" y="1858898"/>
                  </a:lnTo>
                  <a:lnTo>
                    <a:pt x="5194935" y="1827783"/>
                  </a:lnTo>
                  <a:lnTo>
                    <a:pt x="5146675" y="1794890"/>
                  </a:lnTo>
                  <a:lnTo>
                    <a:pt x="5098288" y="1760473"/>
                  </a:lnTo>
                  <a:lnTo>
                    <a:pt x="5053457" y="1722500"/>
                  </a:lnTo>
                  <a:lnTo>
                    <a:pt x="5008626" y="1682876"/>
                  </a:lnTo>
                  <a:lnTo>
                    <a:pt x="4967224" y="1641347"/>
                  </a:lnTo>
                  <a:lnTo>
                    <a:pt x="4927473" y="1598167"/>
                  </a:lnTo>
                  <a:lnTo>
                    <a:pt x="4887722" y="1553337"/>
                  </a:lnTo>
                  <a:lnTo>
                    <a:pt x="4851527" y="1505077"/>
                  </a:lnTo>
                  <a:lnTo>
                    <a:pt x="4817110" y="1456689"/>
                  </a:lnTo>
                  <a:lnTo>
                    <a:pt x="4782566" y="1405001"/>
                  </a:lnTo>
                  <a:lnTo>
                    <a:pt x="4751451" y="1351406"/>
                  </a:lnTo>
                  <a:lnTo>
                    <a:pt x="4722114" y="1296162"/>
                  </a:lnTo>
                  <a:lnTo>
                    <a:pt x="4670425" y="1185798"/>
                  </a:lnTo>
                  <a:lnTo>
                    <a:pt x="4649724" y="1130427"/>
                  </a:lnTo>
                  <a:lnTo>
                    <a:pt x="4630801" y="1073530"/>
                  </a:lnTo>
                  <a:lnTo>
                    <a:pt x="4613529" y="1016634"/>
                  </a:lnTo>
                  <a:lnTo>
                    <a:pt x="4599686" y="959612"/>
                  </a:lnTo>
                  <a:lnTo>
                    <a:pt x="4589272" y="900938"/>
                  </a:lnTo>
                  <a:lnTo>
                    <a:pt x="4580763" y="844041"/>
                  </a:lnTo>
                  <a:lnTo>
                    <a:pt x="4575556" y="783589"/>
                  </a:lnTo>
                  <a:lnTo>
                    <a:pt x="4573905" y="724915"/>
                  </a:lnTo>
                  <a:lnTo>
                    <a:pt x="4575556" y="664463"/>
                  </a:lnTo>
                  <a:lnTo>
                    <a:pt x="4578985" y="605789"/>
                  </a:lnTo>
                  <a:lnTo>
                    <a:pt x="4585843" y="543687"/>
                  </a:lnTo>
                  <a:lnTo>
                    <a:pt x="4596257" y="483234"/>
                  </a:lnTo>
                  <a:lnTo>
                    <a:pt x="4608322" y="421131"/>
                  </a:lnTo>
                  <a:lnTo>
                    <a:pt x="4589272" y="434975"/>
                  </a:lnTo>
                  <a:lnTo>
                    <a:pt x="4549648" y="462533"/>
                  </a:lnTo>
                  <a:lnTo>
                    <a:pt x="4508246" y="488441"/>
                  </a:lnTo>
                  <a:lnTo>
                    <a:pt x="4468622" y="514350"/>
                  </a:lnTo>
                  <a:lnTo>
                    <a:pt x="4427220" y="538606"/>
                  </a:lnTo>
                  <a:lnTo>
                    <a:pt x="4384040" y="560958"/>
                  </a:lnTo>
                  <a:lnTo>
                    <a:pt x="4340860" y="581659"/>
                  </a:lnTo>
                  <a:lnTo>
                    <a:pt x="4254627" y="619632"/>
                  </a:lnTo>
                  <a:lnTo>
                    <a:pt x="4164965" y="650620"/>
                  </a:lnTo>
                  <a:lnTo>
                    <a:pt x="4120006" y="662813"/>
                  </a:lnTo>
                  <a:lnTo>
                    <a:pt x="4073398" y="674877"/>
                  </a:lnTo>
                  <a:lnTo>
                    <a:pt x="4025138" y="685164"/>
                  </a:lnTo>
                  <a:lnTo>
                    <a:pt x="3978529" y="692150"/>
                  </a:lnTo>
                  <a:lnTo>
                    <a:pt x="3930269" y="699007"/>
                  </a:lnTo>
                  <a:lnTo>
                    <a:pt x="3880230" y="702437"/>
                  </a:lnTo>
                  <a:lnTo>
                    <a:pt x="3837178" y="704214"/>
                  </a:lnTo>
                  <a:lnTo>
                    <a:pt x="3793871" y="704214"/>
                  </a:lnTo>
                  <a:lnTo>
                    <a:pt x="3752596" y="702437"/>
                  </a:lnTo>
                  <a:lnTo>
                    <a:pt x="3711194" y="699007"/>
                  </a:lnTo>
                  <a:lnTo>
                    <a:pt x="3669792" y="693801"/>
                  </a:lnTo>
                  <a:lnTo>
                    <a:pt x="3628263" y="686942"/>
                  </a:lnTo>
                  <a:lnTo>
                    <a:pt x="3588639" y="678306"/>
                  </a:lnTo>
                  <a:lnTo>
                    <a:pt x="3547237" y="668019"/>
                  </a:lnTo>
                  <a:lnTo>
                    <a:pt x="3509264" y="655954"/>
                  </a:lnTo>
                  <a:lnTo>
                    <a:pt x="3469640" y="641984"/>
                  </a:lnTo>
                  <a:lnTo>
                    <a:pt x="3431667" y="626617"/>
                  </a:lnTo>
                  <a:lnTo>
                    <a:pt x="3393694" y="607567"/>
                  </a:lnTo>
                  <a:lnTo>
                    <a:pt x="3357372" y="588644"/>
                  </a:lnTo>
                  <a:lnTo>
                    <a:pt x="3319526" y="567943"/>
                  </a:lnTo>
                  <a:lnTo>
                    <a:pt x="3284981" y="543687"/>
                  </a:lnTo>
                  <a:lnTo>
                    <a:pt x="3248787" y="519556"/>
                  </a:lnTo>
                  <a:lnTo>
                    <a:pt x="3198749" y="479932"/>
                  </a:lnTo>
                  <a:lnTo>
                    <a:pt x="3128010" y="415925"/>
                  </a:lnTo>
                  <a:lnTo>
                    <a:pt x="3065780" y="345185"/>
                  </a:lnTo>
                  <a:lnTo>
                    <a:pt x="3012440" y="267588"/>
                  </a:lnTo>
                  <a:lnTo>
                    <a:pt x="2981325" y="212343"/>
                  </a:lnTo>
                  <a:lnTo>
                    <a:pt x="2955417" y="153669"/>
                  </a:lnTo>
                  <a:lnTo>
                    <a:pt x="2934716" y="93217"/>
                  </a:lnTo>
                  <a:lnTo>
                    <a:pt x="29089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894458" y="333755"/>
              <a:ext cx="5471160" cy="4480560"/>
            </a:xfrm>
            <a:custGeom>
              <a:avLst/>
              <a:gdLst/>
              <a:ahLst/>
              <a:cxnLst/>
              <a:rect l="l" t="t" r="r" b="b"/>
              <a:pathLst>
                <a:path w="5471159" h="4480560">
                  <a:moveTo>
                    <a:pt x="2908935" y="0"/>
                  </a:moveTo>
                  <a:lnTo>
                    <a:pt x="2848483" y="82930"/>
                  </a:lnTo>
                  <a:lnTo>
                    <a:pt x="2800223" y="141604"/>
                  </a:lnTo>
                  <a:lnTo>
                    <a:pt x="2751836" y="198500"/>
                  </a:lnTo>
                  <a:lnTo>
                    <a:pt x="2701798" y="253745"/>
                  </a:lnTo>
                  <a:lnTo>
                    <a:pt x="2649982" y="307213"/>
                  </a:lnTo>
                  <a:lnTo>
                    <a:pt x="2594864" y="359028"/>
                  </a:lnTo>
                  <a:lnTo>
                    <a:pt x="2537968" y="407415"/>
                  </a:lnTo>
                  <a:lnTo>
                    <a:pt x="2477516" y="453897"/>
                  </a:lnTo>
                  <a:lnTo>
                    <a:pt x="2434463" y="485013"/>
                  </a:lnTo>
                  <a:lnTo>
                    <a:pt x="2391283" y="514350"/>
                  </a:lnTo>
                  <a:lnTo>
                    <a:pt x="2346452" y="540257"/>
                  </a:lnTo>
                  <a:lnTo>
                    <a:pt x="2301494" y="566165"/>
                  </a:lnTo>
                  <a:lnTo>
                    <a:pt x="2255012" y="588644"/>
                  </a:lnTo>
                  <a:lnTo>
                    <a:pt x="2208403" y="609345"/>
                  </a:lnTo>
                  <a:lnTo>
                    <a:pt x="2161794" y="626617"/>
                  </a:lnTo>
                  <a:lnTo>
                    <a:pt x="2113534" y="641984"/>
                  </a:lnTo>
                  <a:lnTo>
                    <a:pt x="2065274" y="655954"/>
                  </a:lnTo>
                  <a:lnTo>
                    <a:pt x="2016887" y="666241"/>
                  </a:lnTo>
                  <a:lnTo>
                    <a:pt x="1966849" y="674877"/>
                  </a:lnTo>
                  <a:lnTo>
                    <a:pt x="1915033" y="680084"/>
                  </a:lnTo>
                  <a:lnTo>
                    <a:pt x="1863344" y="683513"/>
                  </a:lnTo>
                  <a:lnTo>
                    <a:pt x="1811528" y="683513"/>
                  </a:lnTo>
                  <a:lnTo>
                    <a:pt x="1758061" y="681735"/>
                  </a:lnTo>
                  <a:lnTo>
                    <a:pt x="1704594" y="674877"/>
                  </a:lnTo>
                  <a:lnTo>
                    <a:pt x="1652778" y="668019"/>
                  </a:lnTo>
                  <a:lnTo>
                    <a:pt x="1602740" y="657605"/>
                  </a:lnTo>
                  <a:lnTo>
                    <a:pt x="1554480" y="643763"/>
                  </a:lnTo>
                  <a:lnTo>
                    <a:pt x="1506093" y="628268"/>
                  </a:lnTo>
                  <a:lnTo>
                    <a:pt x="1457833" y="610996"/>
                  </a:lnTo>
                  <a:lnTo>
                    <a:pt x="1413002" y="588644"/>
                  </a:lnTo>
                  <a:lnTo>
                    <a:pt x="1366393" y="566165"/>
                  </a:lnTo>
                  <a:lnTo>
                    <a:pt x="1323213" y="538606"/>
                  </a:lnTo>
                  <a:lnTo>
                    <a:pt x="1278509" y="507491"/>
                  </a:lnTo>
                  <a:lnTo>
                    <a:pt x="1236980" y="472947"/>
                  </a:lnTo>
                  <a:lnTo>
                    <a:pt x="1197356" y="433196"/>
                  </a:lnTo>
                  <a:lnTo>
                    <a:pt x="1157605" y="391794"/>
                  </a:lnTo>
                  <a:lnTo>
                    <a:pt x="1155954" y="414273"/>
                  </a:lnTo>
                  <a:lnTo>
                    <a:pt x="1145540" y="541908"/>
                  </a:lnTo>
                  <a:lnTo>
                    <a:pt x="1140333" y="605789"/>
                  </a:lnTo>
                  <a:lnTo>
                    <a:pt x="1131824" y="669670"/>
                  </a:lnTo>
                  <a:lnTo>
                    <a:pt x="1121410" y="723138"/>
                  </a:lnTo>
                  <a:lnTo>
                    <a:pt x="1110996" y="774953"/>
                  </a:lnTo>
                  <a:lnTo>
                    <a:pt x="1097280" y="824991"/>
                  </a:lnTo>
                  <a:lnTo>
                    <a:pt x="1080008" y="875029"/>
                  </a:lnTo>
                  <a:lnTo>
                    <a:pt x="1060958" y="925194"/>
                  </a:lnTo>
                  <a:lnTo>
                    <a:pt x="1038606" y="973454"/>
                  </a:lnTo>
                  <a:lnTo>
                    <a:pt x="1014476" y="1021714"/>
                  </a:lnTo>
                  <a:lnTo>
                    <a:pt x="986790" y="1066672"/>
                  </a:lnTo>
                  <a:lnTo>
                    <a:pt x="957580" y="1113281"/>
                  </a:lnTo>
                  <a:lnTo>
                    <a:pt x="923036" y="1154683"/>
                  </a:lnTo>
                  <a:lnTo>
                    <a:pt x="905764" y="1175384"/>
                  </a:lnTo>
                  <a:lnTo>
                    <a:pt x="885063" y="1192656"/>
                  </a:lnTo>
                  <a:lnTo>
                    <a:pt x="864362" y="1208151"/>
                  </a:lnTo>
                  <a:lnTo>
                    <a:pt x="840232" y="1223771"/>
                  </a:lnTo>
                  <a:lnTo>
                    <a:pt x="805688" y="1240916"/>
                  </a:lnTo>
                  <a:lnTo>
                    <a:pt x="771144" y="1258189"/>
                  </a:lnTo>
                  <a:lnTo>
                    <a:pt x="700405" y="1285875"/>
                  </a:lnTo>
                  <a:lnTo>
                    <a:pt x="628015" y="1304925"/>
                  </a:lnTo>
                  <a:lnTo>
                    <a:pt x="590042" y="1313433"/>
                  </a:lnTo>
                  <a:lnTo>
                    <a:pt x="517525" y="1323847"/>
                  </a:lnTo>
                  <a:lnTo>
                    <a:pt x="443357" y="1330705"/>
                  </a:lnTo>
                  <a:lnTo>
                    <a:pt x="369189" y="1330705"/>
                  </a:lnTo>
                  <a:lnTo>
                    <a:pt x="332867" y="1328927"/>
                  </a:lnTo>
                  <a:lnTo>
                    <a:pt x="296672" y="1327277"/>
                  </a:lnTo>
                  <a:lnTo>
                    <a:pt x="258699" y="1323847"/>
                  </a:lnTo>
                  <a:lnTo>
                    <a:pt x="184658" y="1313433"/>
                  </a:lnTo>
                  <a:lnTo>
                    <a:pt x="110363" y="1299590"/>
                  </a:lnTo>
                  <a:lnTo>
                    <a:pt x="56896" y="1287526"/>
                  </a:lnTo>
                  <a:lnTo>
                    <a:pt x="0" y="1272031"/>
                  </a:lnTo>
                  <a:lnTo>
                    <a:pt x="15493" y="1289303"/>
                  </a:lnTo>
                  <a:lnTo>
                    <a:pt x="37973" y="1318640"/>
                  </a:lnTo>
                  <a:lnTo>
                    <a:pt x="61976" y="1347977"/>
                  </a:lnTo>
                  <a:lnTo>
                    <a:pt x="84455" y="1378965"/>
                  </a:lnTo>
                  <a:lnTo>
                    <a:pt x="106934" y="1410080"/>
                  </a:lnTo>
                  <a:lnTo>
                    <a:pt x="148336" y="1475613"/>
                  </a:lnTo>
                  <a:lnTo>
                    <a:pt x="187960" y="1544701"/>
                  </a:lnTo>
                  <a:lnTo>
                    <a:pt x="224282" y="1617217"/>
                  </a:lnTo>
                  <a:lnTo>
                    <a:pt x="257048" y="1689734"/>
                  </a:lnTo>
                  <a:lnTo>
                    <a:pt x="286385" y="1767331"/>
                  </a:lnTo>
                  <a:lnTo>
                    <a:pt x="312293" y="1845055"/>
                  </a:lnTo>
                  <a:lnTo>
                    <a:pt x="334645" y="1922652"/>
                  </a:lnTo>
                  <a:lnTo>
                    <a:pt x="353568" y="2003805"/>
                  </a:lnTo>
                  <a:lnTo>
                    <a:pt x="369189" y="2083180"/>
                  </a:lnTo>
                  <a:lnTo>
                    <a:pt x="374396" y="2124582"/>
                  </a:lnTo>
                  <a:lnTo>
                    <a:pt x="379603" y="2164334"/>
                  </a:lnTo>
                  <a:lnTo>
                    <a:pt x="382905" y="2205735"/>
                  </a:lnTo>
                  <a:lnTo>
                    <a:pt x="386461" y="2245486"/>
                  </a:lnTo>
                  <a:lnTo>
                    <a:pt x="386461" y="2285110"/>
                  </a:lnTo>
                  <a:lnTo>
                    <a:pt x="386461" y="2324861"/>
                  </a:lnTo>
                  <a:lnTo>
                    <a:pt x="386461" y="2364485"/>
                  </a:lnTo>
                  <a:lnTo>
                    <a:pt x="384683" y="2404236"/>
                  </a:lnTo>
                  <a:lnTo>
                    <a:pt x="381254" y="2443860"/>
                  </a:lnTo>
                  <a:lnTo>
                    <a:pt x="376047" y="2481834"/>
                  </a:lnTo>
                  <a:lnTo>
                    <a:pt x="367411" y="2533649"/>
                  </a:lnTo>
                  <a:lnTo>
                    <a:pt x="357124" y="2585466"/>
                  </a:lnTo>
                  <a:lnTo>
                    <a:pt x="343281" y="2635504"/>
                  </a:lnTo>
                  <a:lnTo>
                    <a:pt x="326009" y="2685541"/>
                  </a:lnTo>
                  <a:lnTo>
                    <a:pt x="307086" y="2732150"/>
                  </a:lnTo>
                  <a:lnTo>
                    <a:pt x="284607" y="2778760"/>
                  </a:lnTo>
                  <a:lnTo>
                    <a:pt x="257048" y="2825368"/>
                  </a:lnTo>
                  <a:lnTo>
                    <a:pt x="227711" y="2868422"/>
                  </a:lnTo>
                  <a:lnTo>
                    <a:pt x="220853" y="2878835"/>
                  </a:lnTo>
                  <a:lnTo>
                    <a:pt x="281178" y="2871978"/>
                  </a:lnTo>
                  <a:lnTo>
                    <a:pt x="339852" y="2866770"/>
                  </a:lnTo>
                  <a:lnTo>
                    <a:pt x="396748" y="2865119"/>
                  </a:lnTo>
                  <a:lnTo>
                    <a:pt x="453771" y="2866770"/>
                  </a:lnTo>
                  <a:lnTo>
                    <a:pt x="508889" y="2870199"/>
                  </a:lnTo>
                  <a:lnTo>
                    <a:pt x="564134" y="2877057"/>
                  </a:lnTo>
                  <a:lnTo>
                    <a:pt x="619379" y="2885820"/>
                  </a:lnTo>
                  <a:lnTo>
                    <a:pt x="672846" y="2899536"/>
                  </a:lnTo>
                  <a:lnTo>
                    <a:pt x="724535" y="2915157"/>
                  </a:lnTo>
                  <a:lnTo>
                    <a:pt x="776351" y="2934080"/>
                  </a:lnTo>
                  <a:lnTo>
                    <a:pt x="826389" y="2956560"/>
                  </a:lnTo>
                  <a:lnTo>
                    <a:pt x="876427" y="2982467"/>
                  </a:lnTo>
                  <a:lnTo>
                    <a:pt x="924687" y="3010026"/>
                  </a:lnTo>
                  <a:lnTo>
                    <a:pt x="972947" y="3042792"/>
                  </a:lnTo>
                  <a:lnTo>
                    <a:pt x="1019683" y="3077336"/>
                  </a:lnTo>
                  <a:lnTo>
                    <a:pt x="1064514" y="3115310"/>
                  </a:lnTo>
                  <a:lnTo>
                    <a:pt x="1107567" y="3156711"/>
                  </a:lnTo>
                  <a:lnTo>
                    <a:pt x="1147191" y="3199891"/>
                  </a:lnTo>
                  <a:lnTo>
                    <a:pt x="1185291" y="3244722"/>
                  </a:lnTo>
                  <a:lnTo>
                    <a:pt x="1218057" y="3289680"/>
                  </a:lnTo>
                  <a:lnTo>
                    <a:pt x="1247394" y="3336162"/>
                  </a:lnTo>
                  <a:lnTo>
                    <a:pt x="1274953" y="3384550"/>
                  </a:lnTo>
                  <a:lnTo>
                    <a:pt x="1299210" y="3432936"/>
                  </a:lnTo>
                  <a:lnTo>
                    <a:pt x="1319911" y="3484626"/>
                  </a:lnTo>
                  <a:lnTo>
                    <a:pt x="1337056" y="3536441"/>
                  </a:lnTo>
                  <a:lnTo>
                    <a:pt x="1352550" y="3589896"/>
                  </a:lnTo>
                  <a:lnTo>
                    <a:pt x="1364742" y="3643426"/>
                  </a:lnTo>
                  <a:lnTo>
                    <a:pt x="1373251" y="3698620"/>
                  </a:lnTo>
                  <a:lnTo>
                    <a:pt x="1378458" y="3755643"/>
                  </a:lnTo>
                  <a:lnTo>
                    <a:pt x="1381887" y="3814330"/>
                  </a:lnTo>
                  <a:lnTo>
                    <a:pt x="1381887" y="3873017"/>
                  </a:lnTo>
                  <a:lnTo>
                    <a:pt x="1380236" y="3931704"/>
                  </a:lnTo>
                  <a:lnTo>
                    <a:pt x="1402588" y="3912654"/>
                  </a:lnTo>
                  <a:lnTo>
                    <a:pt x="1459611" y="3869524"/>
                  </a:lnTo>
                  <a:lnTo>
                    <a:pt x="1494155" y="3847071"/>
                  </a:lnTo>
                  <a:lnTo>
                    <a:pt x="1530350" y="3826382"/>
                  </a:lnTo>
                  <a:lnTo>
                    <a:pt x="1564767" y="3809085"/>
                  </a:lnTo>
                  <a:lnTo>
                    <a:pt x="1601089" y="3793540"/>
                  </a:lnTo>
                  <a:lnTo>
                    <a:pt x="1639062" y="3781488"/>
                  </a:lnTo>
                  <a:lnTo>
                    <a:pt x="1675257" y="3769448"/>
                  </a:lnTo>
                  <a:lnTo>
                    <a:pt x="1713230" y="3760800"/>
                  </a:lnTo>
                  <a:lnTo>
                    <a:pt x="1751203" y="3753904"/>
                  </a:lnTo>
                  <a:lnTo>
                    <a:pt x="1789049" y="3748747"/>
                  </a:lnTo>
                  <a:lnTo>
                    <a:pt x="1828800" y="3745255"/>
                  </a:lnTo>
                  <a:lnTo>
                    <a:pt x="1868551" y="3743502"/>
                  </a:lnTo>
                  <a:lnTo>
                    <a:pt x="1908175" y="3743502"/>
                  </a:lnTo>
                  <a:lnTo>
                    <a:pt x="1947926" y="3745255"/>
                  </a:lnTo>
                  <a:lnTo>
                    <a:pt x="1989201" y="3750398"/>
                  </a:lnTo>
                  <a:lnTo>
                    <a:pt x="2028952" y="3755643"/>
                  </a:lnTo>
                  <a:lnTo>
                    <a:pt x="2085848" y="3765943"/>
                  </a:lnTo>
                  <a:lnTo>
                    <a:pt x="2139315" y="3781488"/>
                  </a:lnTo>
                  <a:lnTo>
                    <a:pt x="2192782" y="3800436"/>
                  </a:lnTo>
                  <a:lnTo>
                    <a:pt x="2242820" y="3822890"/>
                  </a:lnTo>
                  <a:lnTo>
                    <a:pt x="2292858" y="3848823"/>
                  </a:lnTo>
                  <a:lnTo>
                    <a:pt x="2341245" y="3876420"/>
                  </a:lnTo>
                  <a:lnTo>
                    <a:pt x="2387727" y="3909250"/>
                  </a:lnTo>
                  <a:lnTo>
                    <a:pt x="2432685" y="3942003"/>
                  </a:lnTo>
                  <a:lnTo>
                    <a:pt x="2462022" y="3967937"/>
                  </a:lnTo>
                  <a:lnTo>
                    <a:pt x="2491359" y="3992041"/>
                  </a:lnTo>
                  <a:lnTo>
                    <a:pt x="2546604" y="4045572"/>
                  </a:lnTo>
                  <a:lnTo>
                    <a:pt x="2596642" y="4100766"/>
                  </a:lnTo>
                  <a:lnTo>
                    <a:pt x="2643124" y="4159453"/>
                  </a:lnTo>
                  <a:lnTo>
                    <a:pt x="2665603" y="4190542"/>
                  </a:lnTo>
                  <a:lnTo>
                    <a:pt x="2687955" y="4219879"/>
                  </a:lnTo>
                  <a:lnTo>
                    <a:pt x="2727706" y="4283722"/>
                  </a:lnTo>
                  <a:lnTo>
                    <a:pt x="2765679" y="4349305"/>
                  </a:lnTo>
                  <a:lnTo>
                    <a:pt x="2800223" y="4418380"/>
                  </a:lnTo>
                  <a:lnTo>
                    <a:pt x="2829560" y="4480471"/>
                  </a:lnTo>
                  <a:lnTo>
                    <a:pt x="2834640" y="4468418"/>
                  </a:lnTo>
                  <a:lnTo>
                    <a:pt x="2869184" y="4401083"/>
                  </a:lnTo>
                  <a:lnTo>
                    <a:pt x="2907157" y="4337253"/>
                  </a:lnTo>
                  <a:lnTo>
                    <a:pt x="2931287" y="4299267"/>
                  </a:lnTo>
                  <a:lnTo>
                    <a:pt x="2958846" y="4263021"/>
                  </a:lnTo>
                  <a:lnTo>
                    <a:pt x="2984754" y="4228528"/>
                  </a:lnTo>
                  <a:lnTo>
                    <a:pt x="3014091" y="4194035"/>
                  </a:lnTo>
                  <a:lnTo>
                    <a:pt x="3041777" y="4161193"/>
                  </a:lnTo>
                  <a:lnTo>
                    <a:pt x="3072765" y="4128452"/>
                  </a:lnTo>
                  <a:lnTo>
                    <a:pt x="3102102" y="4095610"/>
                  </a:lnTo>
                  <a:lnTo>
                    <a:pt x="3134868" y="4066273"/>
                  </a:lnTo>
                  <a:lnTo>
                    <a:pt x="3165983" y="4035183"/>
                  </a:lnTo>
                  <a:lnTo>
                    <a:pt x="3200400" y="4005833"/>
                  </a:lnTo>
                  <a:lnTo>
                    <a:pt x="3233166" y="3978236"/>
                  </a:lnTo>
                  <a:lnTo>
                    <a:pt x="3267710" y="3950652"/>
                  </a:lnTo>
                  <a:lnTo>
                    <a:pt x="3304031" y="3924706"/>
                  </a:lnTo>
                  <a:lnTo>
                    <a:pt x="3340227" y="3898861"/>
                  </a:lnTo>
                  <a:lnTo>
                    <a:pt x="3414395" y="3848823"/>
                  </a:lnTo>
                  <a:lnTo>
                    <a:pt x="3448939" y="3828122"/>
                  </a:lnTo>
                  <a:lnTo>
                    <a:pt x="3516249" y="3790137"/>
                  </a:lnTo>
                  <a:lnTo>
                    <a:pt x="3552444" y="3772839"/>
                  </a:lnTo>
                  <a:lnTo>
                    <a:pt x="3588639" y="3757294"/>
                  </a:lnTo>
                  <a:lnTo>
                    <a:pt x="3624961" y="3745255"/>
                  </a:lnTo>
                  <a:lnTo>
                    <a:pt x="3662806" y="3733203"/>
                  </a:lnTo>
                  <a:lnTo>
                    <a:pt x="3700779" y="3722801"/>
                  </a:lnTo>
                  <a:lnTo>
                    <a:pt x="3757676" y="3714165"/>
                  </a:lnTo>
                  <a:lnTo>
                    <a:pt x="3814699" y="3707256"/>
                  </a:lnTo>
                  <a:lnTo>
                    <a:pt x="3869817" y="3702113"/>
                  </a:lnTo>
                  <a:lnTo>
                    <a:pt x="3926840" y="3700360"/>
                  </a:lnTo>
                  <a:lnTo>
                    <a:pt x="3983736" y="3700360"/>
                  </a:lnTo>
                  <a:lnTo>
                    <a:pt x="4040758" y="3703853"/>
                  </a:lnTo>
                  <a:lnTo>
                    <a:pt x="4095877" y="3709009"/>
                  </a:lnTo>
                  <a:lnTo>
                    <a:pt x="4152773" y="3714165"/>
                  </a:lnTo>
                  <a:lnTo>
                    <a:pt x="4201160" y="3721061"/>
                  </a:lnTo>
                  <a:lnTo>
                    <a:pt x="4247642" y="3727957"/>
                  </a:lnTo>
                  <a:lnTo>
                    <a:pt x="4340860" y="3745255"/>
                  </a:lnTo>
                  <a:lnTo>
                    <a:pt x="4434078" y="3765943"/>
                  </a:lnTo>
                  <a:lnTo>
                    <a:pt x="4525518" y="3790137"/>
                  </a:lnTo>
                  <a:lnTo>
                    <a:pt x="4635881" y="3821226"/>
                  </a:lnTo>
                  <a:lnTo>
                    <a:pt x="4744593" y="3853980"/>
                  </a:lnTo>
                  <a:lnTo>
                    <a:pt x="4798187" y="3873017"/>
                  </a:lnTo>
                  <a:lnTo>
                    <a:pt x="4849876" y="3891965"/>
                  </a:lnTo>
                  <a:lnTo>
                    <a:pt x="4903343" y="3912654"/>
                  </a:lnTo>
                  <a:lnTo>
                    <a:pt x="4955032" y="3936847"/>
                  </a:lnTo>
                  <a:lnTo>
                    <a:pt x="4960366" y="3936847"/>
                  </a:lnTo>
                  <a:lnTo>
                    <a:pt x="4925695" y="3871264"/>
                  </a:lnTo>
                  <a:lnTo>
                    <a:pt x="4893056" y="3807434"/>
                  </a:lnTo>
                  <a:lnTo>
                    <a:pt x="4863719" y="3740099"/>
                  </a:lnTo>
                  <a:lnTo>
                    <a:pt x="4837811" y="3674516"/>
                  </a:lnTo>
                  <a:lnTo>
                    <a:pt x="4813681" y="3607180"/>
                  </a:lnTo>
                  <a:lnTo>
                    <a:pt x="4794631" y="3539870"/>
                  </a:lnTo>
                  <a:lnTo>
                    <a:pt x="4777486" y="3472560"/>
                  </a:lnTo>
                  <a:lnTo>
                    <a:pt x="4763516" y="3403600"/>
                  </a:lnTo>
                  <a:lnTo>
                    <a:pt x="4755007" y="3334511"/>
                  </a:lnTo>
                  <a:lnTo>
                    <a:pt x="4748149" y="3265424"/>
                  </a:lnTo>
                  <a:lnTo>
                    <a:pt x="4746371" y="3194684"/>
                  </a:lnTo>
                  <a:lnTo>
                    <a:pt x="4748149" y="3123945"/>
                  </a:lnTo>
                  <a:lnTo>
                    <a:pt x="4751451" y="3053206"/>
                  </a:lnTo>
                  <a:lnTo>
                    <a:pt x="4760087" y="2982467"/>
                  </a:lnTo>
                  <a:lnTo>
                    <a:pt x="4773930" y="2909950"/>
                  </a:lnTo>
                  <a:lnTo>
                    <a:pt x="4789424" y="2837434"/>
                  </a:lnTo>
                  <a:lnTo>
                    <a:pt x="4810125" y="2766694"/>
                  </a:lnTo>
                  <a:lnTo>
                    <a:pt x="4834382" y="2695955"/>
                  </a:lnTo>
                  <a:lnTo>
                    <a:pt x="4860163" y="2630297"/>
                  </a:lnTo>
                  <a:lnTo>
                    <a:pt x="4889500" y="2564765"/>
                  </a:lnTo>
                  <a:lnTo>
                    <a:pt x="4922393" y="2502535"/>
                  </a:lnTo>
                  <a:lnTo>
                    <a:pt x="4956810" y="2442210"/>
                  </a:lnTo>
                  <a:lnTo>
                    <a:pt x="4996561" y="2383535"/>
                  </a:lnTo>
                  <a:lnTo>
                    <a:pt x="5037963" y="2328291"/>
                  </a:lnTo>
                  <a:lnTo>
                    <a:pt x="5082794" y="2274823"/>
                  </a:lnTo>
                  <a:lnTo>
                    <a:pt x="5129276" y="2223007"/>
                  </a:lnTo>
                  <a:lnTo>
                    <a:pt x="5179314" y="2174620"/>
                  </a:lnTo>
                  <a:lnTo>
                    <a:pt x="5232908" y="2126360"/>
                  </a:lnTo>
                  <a:lnTo>
                    <a:pt x="5288153" y="2081529"/>
                  </a:lnTo>
                  <a:lnTo>
                    <a:pt x="5346827" y="2038349"/>
                  </a:lnTo>
                  <a:lnTo>
                    <a:pt x="5407152" y="1998598"/>
                  </a:lnTo>
                  <a:lnTo>
                    <a:pt x="5470906" y="1958974"/>
                  </a:lnTo>
                  <a:lnTo>
                    <a:pt x="5412359" y="1938273"/>
                  </a:lnTo>
                  <a:lnTo>
                    <a:pt x="5355336" y="1914016"/>
                  </a:lnTo>
                  <a:lnTo>
                    <a:pt x="5300218" y="1888235"/>
                  </a:lnTo>
                  <a:lnTo>
                    <a:pt x="5246624" y="1858898"/>
                  </a:lnTo>
                  <a:lnTo>
                    <a:pt x="5194935" y="1827783"/>
                  </a:lnTo>
                  <a:lnTo>
                    <a:pt x="5146675" y="1794890"/>
                  </a:lnTo>
                  <a:lnTo>
                    <a:pt x="5098288" y="1760473"/>
                  </a:lnTo>
                  <a:lnTo>
                    <a:pt x="5053457" y="1722500"/>
                  </a:lnTo>
                  <a:lnTo>
                    <a:pt x="5008626" y="1682876"/>
                  </a:lnTo>
                  <a:lnTo>
                    <a:pt x="4967224" y="1641347"/>
                  </a:lnTo>
                  <a:lnTo>
                    <a:pt x="4927473" y="1598167"/>
                  </a:lnTo>
                  <a:lnTo>
                    <a:pt x="4887722" y="1553337"/>
                  </a:lnTo>
                  <a:lnTo>
                    <a:pt x="4851527" y="1505077"/>
                  </a:lnTo>
                  <a:lnTo>
                    <a:pt x="4817110" y="1456689"/>
                  </a:lnTo>
                  <a:lnTo>
                    <a:pt x="4782566" y="1405001"/>
                  </a:lnTo>
                  <a:lnTo>
                    <a:pt x="4751451" y="1351406"/>
                  </a:lnTo>
                  <a:lnTo>
                    <a:pt x="4722114" y="1296162"/>
                  </a:lnTo>
                  <a:lnTo>
                    <a:pt x="4696333" y="1240916"/>
                  </a:lnTo>
                  <a:lnTo>
                    <a:pt x="4670425" y="1185798"/>
                  </a:lnTo>
                  <a:lnTo>
                    <a:pt x="4649724" y="1130427"/>
                  </a:lnTo>
                  <a:lnTo>
                    <a:pt x="4630801" y="1073530"/>
                  </a:lnTo>
                  <a:lnTo>
                    <a:pt x="4613529" y="1016634"/>
                  </a:lnTo>
                  <a:lnTo>
                    <a:pt x="4599686" y="959612"/>
                  </a:lnTo>
                  <a:lnTo>
                    <a:pt x="4589272" y="900938"/>
                  </a:lnTo>
                  <a:lnTo>
                    <a:pt x="4580763" y="844041"/>
                  </a:lnTo>
                  <a:lnTo>
                    <a:pt x="4575556" y="783589"/>
                  </a:lnTo>
                  <a:lnTo>
                    <a:pt x="4573905" y="724915"/>
                  </a:lnTo>
                  <a:lnTo>
                    <a:pt x="4575556" y="664463"/>
                  </a:lnTo>
                  <a:lnTo>
                    <a:pt x="4578985" y="605789"/>
                  </a:lnTo>
                  <a:lnTo>
                    <a:pt x="4585843" y="543687"/>
                  </a:lnTo>
                  <a:lnTo>
                    <a:pt x="4596257" y="483234"/>
                  </a:lnTo>
                  <a:lnTo>
                    <a:pt x="4608322" y="421131"/>
                  </a:lnTo>
                  <a:lnTo>
                    <a:pt x="4589272" y="434975"/>
                  </a:lnTo>
                  <a:lnTo>
                    <a:pt x="4549648" y="462533"/>
                  </a:lnTo>
                  <a:lnTo>
                    <a:pt x="4508246" y="488441"/>
                  </a:lnTo>
                  <a:lnTo>
                    <a:pt x="4468622" y="514350"/>
                  </a:lnTo>
                  <a:lnTo>
                    <a:pt x="4427220" y="538606"/>
                  </a:lnTo>
                  <a:lnTo>
                    <a:pt x="4384040" y="560958"/>
                  </a:lnTo>
                  <a:lnTo>
                    <a:pt x="4340860" y="581659"/>
                  </a:lnTo>
                  <a:lnTo>
                    <a:pt x="4297680" y="600582"/>
                  </a:lnTo>
                  <a:lnTo>
                    <a:pt x="4254627" y="619632"/>
                  </a:lnTo>
                  <a:lnTo>
                    <a:pt x="4209669" y="635126"/>
                  </a:lnTo>
                  <a:lnTo>
                    <a:pt x="4164965" y="650620"/>
                  </a:lnTo>
                  <a:lnTo>
                    <a:pt x="4120006" y="662813"/>
                  </a:lnTo>
                  <a:lnTo>
                    <a:pt x="4073398" y="674877"/>
                  </a:lnTo>
                  <a:lnTo>
                    <a:pt x="4025138" y="685164"/>
                  </a:lnTo>
                  <a:lnTo>
                    <a:pt x="3978529" y="692150"/>
                  </a:lnTo>
                  <a:lnTo>
                    <a:pt x="3930269" y="699007"/>
                  </a:lnTo>
                  <a:lnTo>
                    <a:pt x="3880230" y="702437"/>
                  </a:lnTo>
                  <a:lnTo>
                    <a:pt x="3837178" y="704214"/>
                  </a:lnTo>
                  <a:lnTo>
                    <a:pt x="3793871" y="704214"/>
                  </a:lnTo>
                  <a:lnTo>
                    <a:pt x="3752596" y="702437"/>
                  </a:lnTo>
                  <a:lnTo>
                    <a:pt x="3711194" y="699007"/>
                  </a:lnTo>
                  <a:lnTo>
                    <a:pt x="3669792" y="693801"/>
                  </a:lnTo>
                  <a:lnTo>
                    <a:pt x="3628263" y="686942"/>
                  </a:lnTo>
                  <a:lnTo>
                    <a:pt x="3588639" y="678306"/>
                  </a:lnTo>
                  <a:lnTo>
                    <a:pt x="3547237" y="668019"/>
                  </a:lnTo>
                  <a:lnTo>
                    <a:pt x="3509264" y="655954"/>
                  </a:lnTo>
                  <a:lnTo>
                    <a:pt x="3469640" y="641984"/>
                  </a:lnTo>
                  <a:lnTo>
                    <a:pt x="3431667" y="626617"/>
                  </a:lnTo>
                  <a:lnTo>
                    <a:pt x="3393694" y="607567"/>
                  </a:lnTo>
                  <a:lnTo>
                    <a:pt x="3357372" y="588644"/>
                  </a:lnTo>
                  <a:lnTo>
                    <a:pt x="3319526" y="567943"/>
                  </a:lnTo>
                  <a:lnTo>
                    <a:pt x="3284981" y="543687"/>
                  </a:lnTo>
                  <a:lnTo>
                    <a:pt x="3248787" y="519556"/>
                  </a:lnTo>
                  <a:lnTo>
                    <a:pt x="3198749" y="479932"/>
                  </a:lnTo>
                  <a:lnTo>
                    <a:pt x="3174492" y="459104"/>
                  </a:lnTo>
                  <a:lnTo>
                    <a:pt x="3150489" y="436752"/>
                  </a:lnTo>
                  <a:lnTo>
                    <a:pt x="3128010" y="415925"/>
                  </a:lnTo>
                  <a:lnTo>
                    <a:pt x="3105531" y="391794"/>
                  </a:lnTo>
                  <a:lnTo>
                    <a:pt x="3086608" y="369442"/>
                  </a:lnTo>
                  <a:lnTo>
                    <a:pt x="3065780" y="345185"/>
                  </a:lnTo>
                  <a:lnTo>
                    <a:pt x="3046857" y="319404"/>
                  </a:lnTo>
                  <a:lnTo>
                    <a:pt x="3029585" y="293369"/>
                  </a:lnTo>
                  <a:lnTo>
                    <a:pt x="3012440" y="267588"/>
                  </a:lnTo>
                  <a:lnTo>
                    <a:pt x="2981325" y="212343"/>
                  </a:lnTo>
                  <a:lnTo>
                    <a:pt x="2955417" y="153669"/>
                  </a:lnTo>
                  <a:lnTo>
                    <a:pt x="2934716" y="93217"/>
                  </a:lnTo>
                  <a:lnTo>
                    <a:pt x="2926207" y="62229"/>
                  </a:lnTo>
                  <a:lnTo>
                    <a:pt x="2908935" y="0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42032" y="1161262"/>
              <a:ext cx="336638" cy="370103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2555748" y="1083563"/>
              <a:ext cx="307975" cy="341630"/>
            </a:xfrm>
            <a:custGeom>
              <a:avLst/>
              <a:gdLst/>
              <a:ahLst/>
              <a:cxnLst/>
              <a:rect l="l" t="t" r="r" b="b"/>
              <a:pathLst>
                <a:path w="307975" h="341630">
                  <a:moveTo>
                    <a:pt x="153162" y="0"/>
                  </a:moveTo>
                  <a:lnTo>
                    <a:pt x="150875" y="2286"/>
                  </a:lnTo>
                  <a:lnTo>
                    <a:pt x="148970" y="9017"/>
                  </a:lnTo>
                  <a:lnTo>
                    <a:pt x="144271" y="22225"/>
                  </a:lnTo>
                  <a:lnTo>
                    <a:pt x="120776" y="64643"/>
                  </a:lnTo>
                  <a:lnTo>
                    <a:pt x="90169" y="103377"/>
                  </a:lnTo>
                  <a:lnTo>
                    <a:pt x="52069" y="140081"/>
                  </a:lnTo>
                  <a:lnTo>
                    <a:pt x="13969" y="166877"/>
                  </a:lnTo>
                  <a:lnTo>
                    <a:pt x="0" y="174498"/>
                  </a:lnTo>
                  <a:lnTo>
                    <a:pt x="13462" y="181990"/>
                  </a:lnTo>
                  <a:lnTo>
                    <a:pt x="26415" y="189737"/>
                  </a:lnTo>
                  <a:lnTo>
                    <a:pt x="32638" y="194056"/>
                  </a:lnTo>
                  <a:lnTo>
                    <a:pt x="38862" y="197993"/>
                  </a:lnTo>
                  <a:lnTo>
                    <a:pt x="78739" y="229997"/>
                  </a:lnTo>
                  <a:lnTo>
                    <a:pt x="108076" y="261238"/>
                  </a:lnTo>
                  <a:lnTo>
                    <a:pt x="137287" y="302133"/>
                  </a:lnTo>
                  <a:lnTo>
                    <a:pt x="157352" y="341375"/>
                  </a:lnTo>
                  <a:lnTo>
                    <a:pt x="158876" y="341122"/>
                  </a:lnTo>
                  <a:lnTo>
                    <a:pt x="160908" y="340106"/>
                  </a:lnTo>
                  <a:lnTo>
                    <a:pt x="161416" y="339598"/>
                  </a:lnTo>
                  <a:lnTo>
                    <a:pt x="162432" y="336931"/>
                  </a:lnTo>
                  <a:lnTo>
                    <a:pt x="168147" y="324104"/>
                  </a:lnTo>
                  <a:lnTo>
                    <a:pt x="187325" y="288671"/>
                  </a:lnTo>
                  <a:lnTo>
                    <a:pt x="210184" y="256032"/>
                  </a:lnTo>
                  <a:lnTo>
                    <a:pt x="236600" y="226440"/>
                  </a:lnTo>
                  <a:lnTo>
                    <a:pt x="266953" y="200279"/>
                  </a:lnTo>
                  <a:lnTo>
                    <a:pt x="303910" y="175513"/>
                  </a:lnTo>
                  <a:lnTo>
                    <a:pt x="306831" y="173100"/>
                  </a:lnTo>
                  <a:lnTo>
                    <a:pt x="307847" y="171323"/>
                  </a:lnTo>
                  <a:lnTo>
                    <a:pt x="307847" y="169545"/>
                  </a:lnTo>
                  <a:lnTo>
                    <a:pt x="307085" y="168021"/>
                  </a:lnTo>
                  <a:lnTo>
                    <a:pt x="306324" y="167005"/>
                  </a:lnTo>
                  <a:lnTo>
                    <a:pt x="304164" y="165354"/>
                  </a:lnTo>
                  <a:lnTo>
                    <a:pt x="293624" y="159385"/>
                  </a:lnTo>
                  <a:lnTo>
                    <a:pt x="280162" y="150875"/>
                  </a:lnTo>
                  <a:lnTo>
                    <a:pt x="248284" y="127381"/>
                  </a:lnTo>
                  <a:lnTo>
                    <a:pt x="208533" y="88137"/>
                  </a:lnTo>
                  <a:lnTo>
                    <a:pt x="182371" y="52705"/>
                  </a:lnTo>
                  <a:lnTo>
                    <a:pt x="158622" y="10795"/>
                  </a:lnTo>
                  <a:lnTo>
                    <a:pt x="1531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555748" y="1083563"/>
              <a:ext cx="307975" cy="341630"/>
            </a:xfrm>
            <a:custGeom>
              <a:avLst/>
              <a:gdLst/>
              <a:ahLst/>
              <a:cxnLst/>
              <a:rect l="l" t="t" r="r" b="b"/>
              <a:pathLst>
                <a:path w="307975" h="341630">
                  <a:moveTo>
                    <a:pt x="153162" y="0"/>
                  </a:moveTo>
                  <a:lnTo>
                    <a:pt x="150875" y="2286"/>
                  </a:lnTo>
                  <a:lnTo>
                    <a:pt x="148970" y="9017"/>
                  </a:lnTo>
                  <a:lnTo>
                    <a:pt x="146684" y="15748"/>
                  </a:lnTo>
                  <a:lnTo>
                    <a:pt x="144271" y="22225"/>
                  </a:lnTo>
                  <a:lnTo>
                    <a:pt x="141224" y="28448"/>
                  </a:lnTo>
                  <a:lnTo>
                    <a:pt x="138175" y="34925"/>
                  </a:lnTo>
                  <a:lnTo>
                    <a:pt x="135254" y="40894"/>
                  </a:lnTo>
                  <a:lnTo>
                    <a:pt x="131699" y="46989"/>
                  </a:lnTo>
                  <a:lnTo>
                    <a:pt x="128269" y="52959"/>
                  </a:lnTo>
                  <a:lnTo>
                    <a:pt x="104139" y="86868"/>
                  </a:lnTo>
                  <a:lnTo>
                    <a:pt x="74675" y="119887"/>
                  </a:lnTo>
                  <a:lnTo>
                    <a:pt x="63500" y="130048"/>
                  </a:lnTo>
                  <a:lnTo>
                    <a:pt x="57784" y="135127"/>
                  </a:lnTo>
                  <a:lnTo>
                    <a:pt x="27177" y="158369"/>
                  </a:lnTo>
                  <a:lnTo>
                    <a:pt x="0" y="174498"/>
                  </a:lnTo>
                  <a:lnTo>
                    <a:pt x="13462" y="181990"/>
                  </a:lnTo>
                  <a:lnTo>
                    <a:pt x="26415" y="189737"/>
                  </a:lnTo>
                  <a:lnTo>
                    <a:pt x="32638" y="194056"/>
                  </a:lnTo>
                  <a:lnTo>
                    <a:pt x="38862" y="197993"/>
                  </a:lnTo>
                  <a:lnTo>
                    <a:pt x="44831" y="202311"/>
                  </a:lnTo>
                  <a:lnTo>
                    <a:pt x="50800" y="206756"/>
                  </a:lnTo>
                  <a:lnTo>
                    <a:pt x="56514" y="211074"/>
                  </a:lnTo>
                  <a:lnTo>
                    <a:pt x="62229" y="215773"/>
                  </a:lnTo>
                  <a:lnTo>
                    <a:pt x="67690" y="220218"/>
                  </a:lnTo>
                  <a:lnTo>
                    <a:pt x="98678" y="250444"/>
                  </a:lnTo>
                  <a:lnTo>
                    <a:pt x="125349" y="283972"/>
                  </a:lnTo>
                  <a:lnTo>
                    <a:pt x="129539" y="289940"/>
                  </a:lnTo>
                  <a:lnTo>
                    <a:pt x="133222" y="295910"/>
                  </a:lnTo>
                  <a:lnTo>
                    <a:pt x="137287" y="302133"/>
                  </a:lnTo>
                  <a:lnTo>
                    <a:pt x="140715" y="308356"/>
                  </a:lnTo>
                  <a:lnTo>
                    <a:pt x="144399" y="314960"/>
                  </a:lnTo>
                  <a:lnTo>
                    <a:pt x="151129" y="327913"/>
                  </a:lnTo>
                  <a:lnTo>
                    <a:pt x="157352" y="341375"/>
                  </a:lnTo>
                  <a:lnTo>
                    <a:pt x="158876" y="341122"/>
                  </a:lnTo>
                  <a:lnTo>
                    <a:pt x="159893" y="340613"/>
                  </a:lnTo>
                  <a:lnTo>
                    <a:pt x="160908" y="340106"/>
                  </a:lnTo>
                  <a:lnTo>
                    <a:pt x="161416" y="339598"/>
                  </a:lnTo>
                  <a:lnTo>
                    <a:pt x="180594" y="300227"/>
                  </a:lnTo>
                  <a:lnTo>
                    <a:pt x="202183" y="266446"/>
                  </a:lnTo>
                  <a:lnTo>
                    <a:pt x="227456" y="235965"/>
                  </a:lnTo>
                  <a:lnTo>
                    <a:pt x="256539" y="208787"/>
                  </a:lnTo>
                  <a:lnTo>
                    <a:pt x="289178" y="184785"/>
                  </a:lnTo>
                  <a:lnTo>
                    <a:pt x="300863" y="177546"/>
                  </a:lnTo>
                  <a:lnTo>
                    <a:pt x="303910" y="175513"/>
                  </a:lnTo>
                  <a:lnTo>
                    <a:pt x="306069" y="173862"/>
                  </a:lnTo>
                  <a:lnTo>
                    <a:pt x="306831" y="173100"/>
                  </a:lnTo>
                  <a:lnTo>
                    <a:pt x="307339" y="172085"/>
                  </a:lnTo>
                  <a:lnTo>
                    <a:pt x="307847" y="171323"/>
                  </a:lnTo>
                  <a:lnTo>
                    <a:pt x="307847" y="170561"/>
                  </a:lnTo>
                  <a:lnTo>
                    <a:pt x="307847" y="169545"/>
                  </a:lnTo>
                  <a:lnTo>
                    <a:pt x="307594" y="168783"/>
                  </a:lnTo>
                  <a:lnTo>
                    <a:pt x="293624" y="159385"/>
                  </a:lnTo>
                  <a:lnTo>
                    <a:pt x="286893" y="155067"/>
                  </a:lnTo>
                  <a:lnTo>
                    <a:pt x="280162" y="150875"/>
                  </a:lnTo>
                  <a:lnTo>
                    <a:pt x="273431" y="146304"/>
                  </a:lnTo>
                  <a:lnTo>
                    <a:pt x="266953" y="141859"/>
                  </a:lnTo>
                  <a:lnTo>
                    <a:pt x="260731" y="137033"/>
                  </a:lnTo>
                  <a:lnTo>
                    <a:pt x="254253" y="132334"/>
                  </a:lnTo>
                  <a:lnTo>
                    <a:pt x="248284" y="127381"/>
                  </a:lnTo>
                  <a:lnTo>
                    <a:pt x="242315" y="122047"/>
                  </a:lnTo>
                  <a:lnTo>
                    <a:pt x="236346" y="116839"/>
                  </a:lnTo>
                  <a:lnTo>
                    <a:pt x="208533" y="88137"/>
                  </a:lnTo>
                  <a:lnTo>
                    <a:pt x="182371" y="52705"/>
                  </a:lnTo>
                  <a:lnTo>
                    <a:pt x="158622" y="10795"/>
                  </a:lnTo>
                  <a:lnTo>
                    <a:pt x="153162" y="0"/>
                  </a:lnTo>
                  <a:close/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4311" y="633958"/>
              <a:ext cx="333628" cy="370103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5558028" y="556259"/>
              <a:ext cx="304800" cy="341630"/>
            </a:xfrm>
            <a:custGeom>
              <a:avLst/>
              <a:gdLst/>
              <a:ahLst/>
              <a:cxnLst/>
              <a:rect l="l" t="t" r="r" b="b"/>
              <a:pathLst>
                <a:path w="304800" h="341630">
                  <a:moveTo>
                    <a:pt x="151637" y="0"/>
                  </a:moveTo>
                  <a:lnTo>
                    <a:pt x="149479" y="2286"/>
                  </a:lnTo>
                  <a:lnTo>
                    <a:pt x="145287" y="15748"/>
                  </a:lnTo>
                  <a:lnTo>
                    <a:pt x="142748" y="22225"/>
                  </a:lnTo>
                  <a:lnTo>
                    <a:pt x="119634" y="64642"/>
                  </a:lnTo>
                  <a:lnTo>
                    <a:pt x="89281" y="103377"/>
                  </a:lnTo>
                  <a:lnTo>
                    <a:pt x="51562" y="140080"/>
                  </a:lnTo>
                  <a:lnTo>
                    <a:pt x="13843" y="166877"/>
                  </a:lnTo>
                  <a:lnTo>
                    <a:pt x="0" y="174498"/>
                  </a:lnTo>
                  <a:lnTo>
                    <a:pt x="13335" y="181990"/>
                  </a:lnTo>
                  <a:lnTo>
                    <a:pt x="26162" y="189737"/>
                  </a:lnTo>
                  <a:lnTo>
                    <a:pt x="32258" y="194055"/>
                  </a:lnTo>
                  <a:lnTo>
                    <a:pt x="38481" y="197992"/>
                  </a:lnTo>
                  <a:lnTo>
                    <a:pt x="77977" y="229997"/>
                  </a:lnTo>
                  <a:lnTo>
                    <a:pt x="107061" y="261238"/>
                  </a:lnTo>
                  <a:lnTo>
                    <a:pt x="135889" y="302133"/>
                  </a:lnTo>
                  <a:lnTo>
                    <a:pt x="155829" y="341375"/>
                  </a:lnTo>
                  <a:lnTo>
                    <a:pt x="157352" y="341122"/>
                  </a:lnTo>
                  <a:lnTo>
                    <a:pt x="159258" y="340105"/>
                  </a:lnTo>
                  <a:lnTo>
                    <a:pt x="159766" y="339598"/>
                  </a:lnTo>
                  <a:lnTo>
                    <a:pt x="160782" y="336930"/>
                  </a:lnTo>
                  <a:lnTo>
                    <a:pt x="166497" y="324103"/>
                  </a:lnTo>
                  <a:lnTo>
                    <a:pt x="185420" y="288671"/>
                  </a:lnTo>
                  <a:lnTo>
                    <a:pt x="208152" y="256031"/>
                  </a:lnTo>
                  <a:lnTo>
                    <a:pt x="234314" y="226440"/>
                  </a:lnTo>
                  <a:lnTo>
                    <a:pt x="264287" y="200278"/>
                  </a:lnTo>
                  <a:lnTo>
                    <a:pt x="297942" y="177546"/>
                  </a:lnTo>
                  <a:lnTo>
                    <a:pt x="303022" y="173862"/>
                  </a:lnTo>
                  <a:lnTo>
                    <a:pt x="303784" y="173100"/>
                  </a:lnTo>
                  <a:lnTo>
                    <a:pt x="304800" y="171323"/>
                  </a:lnTo>
                  <a:lnTo>
                    <a:pt x="304800" y="169544"/>
                  </a:lnTo>
                  <a:lnTo>
                    <a:pt x="304038" y="168021"/>
                  </a:lnTo>
                  <a:lnTo>
                    <a:pt x="303275" y="167004"/>
                  </a:lnTo>
                  <a:lnTo>
                    <a:pt x="301117" y="165353"/>
                  </a:lnTo>
                  <a:lnTo>
                    <a:pt x="290702" y="159385"/>
                  </a:lnTo>
                  <a:lnTo>
                    <a:pt x="277368" y="150875"/>
                  </a:lnTo>
                  <a:lnTo>
                    <a:pt x="264287" y="141859"/>
                  </a:lnTo>
                  <a:lnTo>
                    <a:pt x="258191" y="137033"/>
                  </a:lnTo>
                  <a:lnTo>
                    <a:pt x="251713" y="132334"/>
                  </a:lnTo>
                  <a:lnTo>
                    <a:pt x="222631" y="105917"/>
                  </a:lnTo>
                  <a:lnTo>
                    <a:pt x="194056" y="72389"/>
                  </a:lnTo>
                  <a:lnTo>
                    <a:pt x="168401" y="32003"/>
                  </a:lnTo>
                  <a:lnTo>
                    <a:pt x="157099" y="10794"/>
                  </a:lnTo>
                  <a:lnTo>
                    <a:pt x="1516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5558028" y="556259"/>
              <a:ext cx="304800" cy="341630"/>
            </a:xfrm>
            <a:custGeom>
              <a:avLst/>
              <a:gdLst/>
              <a:ahLst/>
              <a:cxnLst/>
              <a:rect l="l" t="t" r="r" b="b"/>
              <a:pathLst>
                <a:path w="304800" h="341630">
                  <a:moveTo>
                    <a:pt x="151637" y="0"/>
                  </a:moveTo>
                  <a:lnTo>
                    <a:pt x="149479" y="2286"/>
                  </a:lnTo>
                  <a:lnTo>
                    <a:pt x="147447" y="9016"/>
                  </a:lnTo>
                  <a:lnTo>
                    <a:pt x="145287" y="15748"/>
                  </a:lnTo>
                  <a:lnTo>
                    <a:pt x="142748" y="22225"/>
                  </a:lnTo>
                  <a:lnTo>
                    <a:pt x="139826" y="28448"/>
                  </a:lnTo>
                  <a:lnTo>
                    <a:pt x="136906" y="34925"/>
                  </a:lnTo>
                  <a:lnTo>
                    <a:pt x="115697" y="70230"/>
                  </a:lnTo>
                  <a:lnTo>
                    <a:pt x="89281" y="103377"/>
                  </a:lnTo>
                  <a:lnTo>
                    <a:pt x="79121" y="114426"/>
                  </a:lnTo>
                  <a:lnTo>
                    <a:pt x="74041" y="119887"/>
                  </a:lnTo>
                  <a:lnTo>
                    <a:pt x="68580" y="125094"/>
                  </a:lnTo>
                  <a:lnTo>
                    <a:pt x="62864" y="130048"/>
                  </a:lnTo>
                  <a:lnTo>
                    <a:pt x="57276" y="135127"/>
                  </a:lnTo>
                  <a:lnTo>
                    <a:pt x="51562" y="140080"/>
                  </a:lnTo>
                  <a:lnTo>
                    <a:pt x="45593" y="144779"/>
                  </a:lnTo>
                  <a:lnTo>
                    <a:pt x="39497" y="149351"/>
                  </a:lnTo>
                  <a:lnTo>
                    <a:pt x="33274" y="153797"/>
                  </a:lnTo>
                  <a:lnTo>
                    <a:pt x="26924" y="158368"/>
                  </a:lnTo>
                  <a:lnTo>
                    <a:pt x="20447" y="162560"/>
                  </a:lnTo>
                  <a:lnTo>
                    <a:pt x="13843" y="166877"/>
                  </a:lnTo>
                  <a:lnTo>
                    <a:pt x="6858" y="170814"/>
                  </a:lnTo>
                  <a:lnTo>
                    <a:pt x="0" y="174498"/>
                  </a:lnTo>
                  <a:lnTo>
                    <a:pt x="13335" y="181990"/>
                  </a:lnTo>
                  <a:lnTo>
                    <a:pt x="26162" y="189737"/>
                  </a:lnTo>
                  <a:lnTo>
                    <a:pt x="32258" y="194055"/>
                  </a:lnTo>
                  <a:lnTo>
                    <a:pt x="38481" y="197992"/>
                  </a:lnTo>
                  <a:lnTo>
                    <a:pt x="44450" y="202311"/>
                  </a:lnTo>
                  <a:lnTo>
                    <a:pt x="50292" y="206755"/>
                  </a:lnTo>
                  <a:lnTo>
                    <a:pt x="56007" y="211074"/>
                  </a:lnTo>
                  <a:lnTo>
                    <a:pt x="61595" y="215773"/>
                  </a:lnTo>
                  <a:lnTo>
                    <a:pt x="92963" y="245237"/>
                  </a:lnTo>
                  <a:lnTo>
                    <a:pt x="120142" y="278129"/>
                  </a:lnTo>
                  <a:lnTo>
                    <a:pt x="124079" y="283972"/>
                  </a:lnTo>
                  <a:lnTo>
                    <a:pt x="128270" y="289940"/>
                  </a:lnTo>
                  <a:lnTo>
                    <a:pt x="131952" y="295910"/>
                  </a:lnTo>
                  <a:lnTo>
                    <a:pt x="135889" y="302133"/>
                  </a:lnTo>
                  <a:lnTo>
                    <a:pt x="139319" y="308355"/>
                  </a:lnTo>
                  <a:lnTo>
                    <a:pt x="143001" y="314960"/>
                  </a:lnTo>
                  <a:lnTo>
                    <a:pt x="149733" y="327913"/>
                  </a:lnTo>
                  <a:lnTo>
                    <a:pt x="155829" y="341375"/>
                  </a:lnTo>
                  <a:lnTo>
                    <a:pt x="157352" y="341122"/>
                  </a:lnTo>
                  <a:lnTo>
                    <a:pt x="158369" y="340613"/>
                  </a:lnTo>
                  <a:lnTo>
                    <a:pt x="159258" y="340105"/>
                  </a:lnTo>
                  <a:lnTo>
                    <a:pt x="159766" y="339598"/>
                  </a:lnTo>
                  <a:lnTo>
                    <a:pt x="160274" y="338074"/>
                  </a:lnTo>
                  <a:lnTo>
                    <a:pt x="160782" y="336930"/>
                  </a:lnTo>
                  <a:lnTo>
                    <a:pt x="178816" y="300227"/>
                  </a:lnTo>
                  <a:lnTo>
                    <a:pt x="200279" y="266446"/>
                  </a:lnTo>
                  <a:lnTo>
                    <a:pt x="225171" y="235965"/>
                  </a:lnTo>
                  <a:lnTo>
                    <a:pt x="254000" y="208787"/>
                  </a:lnTo>
                  <a:lnTo>
                    <a:pt x="286258" y="184785"/>
                  </a:lnTo>
                  <a:lnTo>
                    <a:pt x="297942" y="177546"/>
                  </a:lnTo>
                  <a:lnTo>
                    <a:pt x="300863" y="175513"/>
                  </a:lnTo>
                  <a:lnTo>
                    <a:pt x="303022" y="173862"/>
                  </a:lnTo>
                  <a:lnTo>
                    <a:pt x="303784" y="173100"/>
                  </a:lnTo>
                  <a:lnTo>
                    <a:pt x="304292" y="172085"/>
                  </a:lnTo>
                  <a:lnTo>
                    <a:pt x="304800" y="171323"/>
                  </a:lnTo>
                  <a:lnTo>
                    <a:pt x="304800" y="170561"/>
                  </a:lnTo>
                  <a:lnTo>
                    <a:pt x="304800" y="169544"/>
                  </a:lnTo>
                  <a:lnTo>
                    <a:pt x="304546" y="168783"/>
                  </a:lnTo>
                  <a:lnTo>
                    <a:pt x="290702" y="159385"/>
                  </a:lnTo>
                  <a:lnTo>
                    <a:pt x="284099" y="155066"/>
                  </a:lnTo>
                  <a:lnTo>
                    <a:pt x="277368" y="150875"/>
                  </a:lnTo>
                  <a:lnTo>
                    <a:pt x="270763" y="146303"/>
                  </a:lnTo>
                  <a:lnTo>
                    <a:pt x="264287" y="141859"/>
                  </a:lnTo>
                  <a:lnTo>
                    <a:pt x="258191" y="137033"/>
                  </a:lnTo>
                  <a:lnTo>
                    <a:pt x="251713" y="132334"/>
                  </a:lnTo>
                  <a:lnTo>
                    <a:pt x="245872" y="127380"/>
                  </a:lnTo>
                  <a:lnTo>
                    <a:pt x="239902" y="122047"/>
                  </a:lnTo>
                  <a:lnTo>
                    <a:pt x="234061" y="116839"/>
                  </a:lnTo>
                  <a:lnTo>
                    <a:pt x="228346" y="111378"/>
                  </a:lnTo>
                  <a:lnTo>
                    <a:pt x="222631" y="105917"/>
                  </a:lnTo>
                  <a:lnTo>
                    <a:pt x="217297" y="100075"/>
                  </a:lnTo>
                  <a:lnTo>
                    <a:pt x="211836" y="94106"/>
                  </a:lnTo>
                  <a:lnTo>
                    <a:pt x="187198" y="62737"/>
                  </a:lnTo>
                  <a:lnTo>
                    <a:pt x="162687" y="21462"/>
                  </a:lnTo>
                  <a:lnTo>
                    <a:pt x="157099" y="10794"/>
                  </a:lnTo>
                  <a:lnTo>
                    <a:pt x="151637" y="0"/>
                  </a:lnTo>
                  <a:close/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9879" y="4020311"/>
              <a:ext cx="336638" cy="367093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2863595" y="3942587"/>
              <a:ext cx="307975" cy="338455"/>
            </a:xfrm>
            <a:custGeom>
              <a:avLst/>
              <a:gdLst/>
              <a:ahLst/>
              <a:cxnLst/>
              <a:rect l="l" t="t" r="r" b="b"/>
              <a:pathLst>
                <a:path w="307975" h="338454">
                  <a:moveTo>
                    <a:pt x="153162" y="0"/>
                  </a:moveTo>
                  <a:lnTo>
                    <a:pt x="150876" y="2235"/>
                  </a:lnTo>
                  <a:lnTo>
                    <a:pt x="148971" y="8902"/>
                  </a:lnTo>
                  <a:lnTo>
                    <a:pt x="144272" y="22021"/>
                  </a:lnTo>
                  <a:lnTo>
                    <a:pt x="124587" y="58407"/>
                  </a:lnTo>
                  <a:lnTo>
                    <a:pt x="90170" y="102463"/>
                  </a:lnTo>
                  <a:lnTo>
                    <a:pt x="52070" y="138836"/>
                  </a:lnTo>
                  <a:lnTo>
                    <a:pt x="13970" y="165328"/>
                  </a:lnTo>
                  <a:lnTo>
                    <a:pt x="0" y="172999"/>
                  </a:lnTo>
                  <a:lnTo>
                    <a:pt x="13462" y="180428"/>
                  </a:lnTo>
                  <a:lnTo>
                    <a:pt x="56515" y="209130"/>
                  </a:lnTo>
                  <a:lnTo>
                    <a:pt x="98679" y="248234"/>
                  </a:lnTo>
                  <a:lnTo>
                    <a:pt x="129540" y="287337"/>
                  </a:lnTo>
                  <a:lnTo>
                    <a:pt x="151130" y="324954"/>
                  </a:lnTo>
                  <a:lnTo>
                    <a:pt x="157353" y="338328"/>
                  </a:lnTo>
                  <a:lnTo>
                    <a:pt x="158877" y="338074"/>
                  </a:lnTo>
                  <a:lnTo>
                    <a:pt x="160909" y="337083"/>
                  </a:lnTo>
                  <a:lnTo>
                    <a:pt x="161417" y="336588"/>
                  </a:lnTo>
                  <a:lnTo>
                    <a:pt x="162433" y="333870"/>
                  </a:lnTo>
                  <a:lnTo>
                    <a:pt x="168148" y="321246"/>
                  </a:lnTo>
                  <a:lnTo>
                    <a:pt x="187325" y="286105"/>
                  </a:lnTo>
                  <a:lnTo>
                    <a:pt x="210185" y="253682"/>
                  </a:lnTo>
                  <a:lnTo>
                    <a:pt x="236601" y="224472"/>
                  </a:lnTo>
                  <a:lnTo>
                    <a:pt x="266954" y="198488"/>
                  </a:lnTo>
                  <a:lnTo>
                    <a:pt x="303911" y="173990"/>
                  </a:lnTo>
                  <a:lnTo>
                    <a:pt x="306831" y="171513"/>
                  </a:lnTo>
                  <a:lnTo>
                    <a:pt x="307848" y="169786"/>
                  </a:lnTo>
                  <a:lnTo>
                    <a:pt x="307848" y="168046"/>
                  </a:lnTo>
                  <a:lnTo>
                    <a:pt x="307086" y="166560"/>
                  </a:lnTo>
                  <a:lnTo>
                    <a:pt x="306324" y="165569"/>
                  </a:lnTo>
                  <a:lnTo>
                    <a:pt x="304165" y="163830"/>
                  </a:lnTo>
                  <a:lnTo>
                    <a:pt x="293624" y="157899"/>
                  </a:lnTo>
                  <a:lnTo>
                    <a:pt x="280162" y="149479"/>
                  </a:lnTo>
                  <a:lnTo>
                    <a:pt x="236347" y="115824"/>
                  </a:lnTo>
                  <a:lnTo>
                    <a:pt x="208406" y="87363"/>
                  </a:lnTo>
                  <a:lnTo>
                    <a:pt x="182372" y="52222"/>
                  </a:lnTo>
                  <a:lnTo>
                    <a:pt x="164337" y="21285"/>
                  </a:lnTo>
                  <a:lnTo>
                    <a:pt x="1531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2863595" y="3942587"/>
              <a:ext cx="307975" cy="338455"/>
            </a:xfrm>
            <a:custGeom>
              <a:avLst/>
              <a:gdLst/>
              <a:ahLst/>
              <a:cxnLst/>
              <a:rect l="l" t="t" r="r" b="b"/>
              <a:pathLst>
                <a:path w="307975" h="338454">
                  <a:moveTo>
                    <a:pt x="153162" y="0"/>
                  </a:moveTo>
                  <a:lnTo>
                    <a:pt x="150876" y="2235"/>
                  </a:lnTo>
                  <a:lnTo>
                    <a:pt x="148971" y="8902"/>
                  </a:lnTo>
                  <a:lnTo>
                    <a:pt x="146685" y="15595"/>
                  </a:lnTo>
                  <a:lnTo>
                    <a:pt x="144272" y="22021"/>
                  </a:lnTo>
                  <a:lnTo>
                    <a:pt x="141224" y="28219"/>
                  </a:lnTo>
                  <a:lnTo>
                    <a:pt x="138176" y="34645"/>
                  </a:lnTo>
                  <a:lnTo>
                    <a:pt x="135255" y="40589"/>
                  </a:lnTo>
                  <a:lnTo>
                    <a:pt x="131699" y="46532"/>
                  </a:lnTo>
                  <a:lnTo>
                    <a:pt x="128270" y="52476"/>
                  </a:lnTo>
                  <a:lnTo>
                    <a:pt x="104140" y="86131"/>
                  </a:lnTo>
                  <a:lnTo>
                    <a:pt x="74676" y="118795"/>
                  </a:lnTo>
                  <a:lnTo>
                    <a:pt x="63500" y="128943"/>
                  </a:lnTo>
                  <a:lnTo>
                    <a:pt x="57785" y="133896"/>
                  </a:lnTo>
                  <a:lnTo>
                    <a:pt x="27178" y="156908"/>
                  </a:lnTo>
                  <a:lnTo>
                    <a:pt x="0" y="172999"/>
                  </a:lnTo>
                  <a:lnTo>
                    <a:pt x="13462" y="180428"/>
                  </a:lnTo>
                  <a:lnTo>
                    <a:pt x="26416" y="188087"/>
                  </a:lnTo>
                  <a:lnTo>
                    <a:pt x="32639" y="192303"/>
                  </a:lnTo>
                  <a:lnTo>
                    <a:pt x="38862" y="196253"/>
                  </a:lnTo>
                  <a:lnTo>
                    <a:pt x="44831" y="200469"/>
                  </a:lnTo>
                  <a:lnTo>
                    <a:pt x="50800" y="204927"/>
                  </a:lnTo>
                  <a:lnTo>
                    <a:pt x="56515" y="209130"/>
                  </a:lnTo>
                  <a:lnTo>
                    <a:pt x="62230" y="213842"/>
                  </a:lnTo>
                  <a:lnTo>
                    <a:pt x="67691" y="218287"/>
                  </a:lnTo>
                  <a:lnTo>
                    <a:pt x="73279" y="222986"/>
                  </a:lnTo>
                  <a:lnTo>
                    <a:pt x="103378" y="253441"/>
                  </a:lnTo>
                  <a:lnTo>
                    <a:pt x="129540" y="287337"/>
                  </a:lnTo>
                  <a:lnTo>
                    <a:pt x="133223" y="293281"/>
                  </a:lnTo>
                  <a:lnTo>
                    <a:pt x="137287" y="299466"/>
                  </a:lnTo>
                  <a:lnTo>
                    <a:pt x="140716" y="305650"/>
                  </a:lnTo>
                  <a:lnTo>
                    <a:pt x="144399" y="312089"/>
                  </a:lnTo>
                  <a:lnTo>
                    <a:pt x="151130" y="324954"/>
                  </a:lnTo>
                  <a:lnTo>
                    <a:pt x="157353" y="338328"/>
                  </a:lnTo>
                  <a:lnTo>
                    <a:pt x="158877" y="338074"/>
                  </a:lnTo>
                  <a:lnTo>
                    <a:pt x="159893" y="337578"/>
                  </a:lnTo>
                  <a:lnTo>
                    <a:pt x="160909" y="337083"/>
                  </a:lnTo>
                  <a:lnTo>
                    <a:pt x="161417" y="336588"/>
                  </a:lnTo>
                  <a:lnTo>
                    <a:pt x="161925" y="335114"/>
                  </a:lnTo>
                  <a:lnTo>
                    <a:pt x="162433" y="333870"/>
                  </a:lnTo>
                  <a:lnTo>
                    <a:pt x="180594" y="297484"/>
                  </a:lnTo>
                  <a:lnTo>
                    <a:pt x="202184" y="264083"/>
                  </a:lnTo>
                  <a:lnTo>
                    <a:pt x="227456" y="233870"/>
                  </a:lnTo>
                  <a:lnTo>
                    <a:pt x="256540" y="206895"/>
                  </a:lnTo>
                  <a:lnTo>
                    <a:pt x="289179" y="183146"/>
                  </a:lnTo>
                  <a:lnTo>
                    <a:pt x="300863" y="175971"/>
                  </a:lnTo>
                  <a:lnTo>
                    <a:pt x="303911" y="173990"/>
                  </a:lnTo>
                  <a:lnTo>
                    <a:pt x="306070" y="172250"/>
                  </a:lnTo>
                  <a:lnTo>
                    <a:pt x="306831" y="171513"/>
                  </a:lnTo>
                  <a:lnTo>
                    <a:pt x="307340" y="170522"/>
                  </a:lnTo>
                  <a:lnTo>
                    <a:pt x="307848" y="169786"/>
                  </a:lnTo>
                  <a:lnTo>
                    <a:pt x="307848" y="169037"/>
                  </a:lnTo>
                  <a:lnTo>
                    <a:pt x="307848" y="168046"/>
                  </a:lnTo>
                  <a:lnTo>
                    <a:pt x="307594" y="167309"/>
                  </a:lnTo>
                  <a:lnTo>
                    <a:pt x="307086" y="166560"/>
                  </a:lnTo>
                  <a:lnTo>
                    <a:pt x="306324" y="165569"/>
                  </a:lnTo>
                  <a:lnTo>
                    <a:pt x="304165" y="163830"/>
                  </a:lnTo>
                  <a:lnTo>
                    <a:pt x="300609" y="161861"/>
                  </a:lnTo>
                  <a:lnTo>
                    <a:pt x="293624" y="157899"/>
                  </a:lnTo>
                  <a:lnTo>
                    <a:pt x="260731" y="135877"/>
                  </a:lnTo>
                  <a:lnTo>
                    <a:pt x="254254" y="131178"/>
                  </a:lnTo>
                  <a:lnTo>
                    <a:pt x="248285" y="126212"/>
                  </a:lnTo>
                  <a:lnTo>
                    <a:pt x="242316" y="121018"/>
                  </a:lnTo>
                  <a:lnTo>
                    <a:pt x="236347" y="115824"/>
                  </a:lnTo>
                  <a:lnTo>
                    <a:pt x="230631" y="110375"/>
                  </a:lnTo>
                  <a:lnTo>
                    <a:pt x="224917" y="104940"/>
                  </a:lnTo>
                  <a:lnTo>
                    <a:pt x="219456" y="99237"/>
                  </a:lnTo>
                  <a:lnTo>
                    <a:pt x="213995" y="93306"/>
                  </a:lnTo>
                  <a:lnTo>
                    <a:pt x="208406" y="87363"/>
                  </a:lnTo>
                  <a:lnTo>
                    <a:pt x="182372" y="52222"/>
                  </a:lnTo>
                  <a:lnTo>
                    <a:pt x="158623" y="10642"/>
                  </a:lnTo>
                  <a:lnTo>
                    <a:pt x="153162" y="0"/>
                  </a:lnTo>
                  <a:close/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11952" y="4169664"/>
              <a:ext cx="336638" cy="367093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5725667" y="4091940"/>
              <a:ext cx="307975" cy="338455"/>
            </a:xfrm>
            <a:custGeom>
              <a:avLst/>
              <a:gdLst/>
              <a:ahLst/>
              <a:cxnLst/>
              <a:rect l="l" t="t" r="r" b="b"/>
              <a:pathLst>
                <a:path w="307975" h="338454">
                  <a:moveTo>
                    <a:pt x="153162" y="0"/>
                  </a:moveTo>
                  <a:lnTo>
                    <a:pt x="150876" y="2235"/>
                  </a:lnTo>
                  <a:lnTo>
                    <a:pt x="148971" y="8902"/>
                  </a:lnTo>
                  <a:lnTo>
                    <a:pt x="144272" y="22021"/>
                  </a:lnTo>
                  <a:lnTo>
                    <a:pt x="124587" y="58407"/>
                  </a:lnTo>
                  <a:lnTo>
                    <a:pt x="90170" y="102463"/>
                  </a:lnTo>
                  <a:lnTo>
                    <a:pt x="52070" y="138836"/>
                  </a:lnTo>
                  <a:lnTo>
                    <a:pt x="13970" y="165328"/>
                  </a:lnTo>
                  <a:lnTo>
                    <a:pt x="0" y="172999"/>
                  </a:lnTo>
                  <a:lnTo>
                    <a:pt x="13462" y="180428"/>
                  </a:lnTo>
                  <a:lnTo>
                    <a:pt x="56515" y="209130"/>
                  </a:lnTo>
                  <a:lnTo>
                    <a:pt x="98679" y="248234"/>
                  </a:lnTo>
                  <a:lnTo>
                    <a:pt x="129540" y="287337"/>
                  </a:lnTo>
                  <a:lnTo>
                    <a:pt x="151130" y="324954"/>
                  </a:lnTo>
                  <a:lnTo>
                    <a:pt x="157353" y="338328"/>
                  </a:lnTo>
                  <a:lnTo>
                    <a:pt x="158877" y="338074"/>
                  </a:lnTo>
                  <a:lnTo>
                    <a:pt x="160909" y="337083"/>
                  </a:lnTo>
                  <a:lnTo>
                    <a:pt x="161417" y="336588"/>
                  </a:lnTo>
                  <a:lnTo>
                    <a:pt x="162433" y="333870"/>
                  </a:lnTo>
                  <a:lnTo>
                    <a:pt x="168148" y="321246"/>
                  </a:lnTo>
                  <a:lnTo>
                    <a:pt x="187325" y="286105"/>
                  </a:lnTo>
                  <a:lnTo>
                    <a:pt x="210185" y="253682"/>
                  </a:lnTo>
                  <a:lnTo>
                    <a:pt x="236601" y="224472"/>
                  </a:lnTo>
                  <a:lnTo>
                    <a:pt x="266954" y="198488"/>
                  </a:lnTo>
                  <a:lnTo>
                    <a:pt x="303911" y="173990"/>
                  </a:lnTo>
                  <a:lnTo>
                    <a:pt x="306832" y="171513"/>
                  </a:lnTo>
                  <a:lnTo>
                    <a:pt x="307848" y="169786"/>
                  </a:lnTo>
                  <a:lnTo>
                    <a:pt x="307848" y="168046"/>
                  </a:lnTo>
                  <a:lnTo>
                    <a:pt x="307086" y="166560"/>
                  </a:lnTo>
                  <a:lnTo>
                    <a:pt x="306324" y="165569"/>
                  </a:lnTo>
                  <a:lnTo>
                    <a:pt x="304165" y="163830"/>
                  </a:lnTo>
                  <a:lnTo>
                    <a:pt x="293624" y="157899"/>
                  </a:lnTo>
                  <a:lnTo>
                    <a:pt x="280162" y="149479"/>
                  </a:lnTo>
                  <a:lnTo>
                    <a:pt x="236347" y="115824"/>
                  </a:lnTo>
                  <a:lnTo>
                    <a:pt x="208407" y="87363"/>
                  </a:lnTo>
                  <a:lnTo>
                    <a:pt x="182372" y="52222"/>
                  </a:lnTo>
                  <a:lnTo>
                    <a:pt x="164337" y="21285"/>
                  </a:lnTo>
                  <a:lnTo>
                    <a:pt x="1531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5725667" y="4091940"/>
              <a:ext cx="307975" cy="338455"/>
            </a:xfrm>
            <a:custGeom>
              <a:avLst/>
              <a:gdLst/>
              <a:ahLst/>
              <a:cxnLst/>
              <a:rect l="l" t="t" r="r" b="b"/>
              <a:pathLst>
                <a:path w="307975" h="338454">
                  <a:moveTo>
                    <a:pt x="153162" y="0"/>
                  </a:moveTo>
                  <a:lnTo>
                    <a:pt x="150876" y="2235"/>
                  </a:lnTo>
                  <a:lnTo>
                    <a:pt x="148971" y="8902"/>
                  </a:lnTo>
                  <a:lnTo>
                    <a:pt x="146685" y="15595"/>
                  </a:lnTo>
                  <a:lnTo>
                    <a:pt x="144272" y="22021"/>
                  </a:lnTo>
                  <a:lnTo>
                    <a:pt x="141224" y="28219"/>
                  </a:lnTo>
                  <a:lnTo>
                    <a:pt x="138176" y="34645"/>
                  </a:lnTo>
                  <a:lnTo>
                    <a:pt x="135255" y="40589"/>
                  </a:lnTo>
                  <a:lnTo>
                    <a:pt x="131699" y="46532"/>
                  </a:lnTo>
                  <a:lnTo>
                    <a:pt x="128270" y="52476"/>
                  </a:lnTo>
                  <a:lnTo>
                    <a:pt x="104140" y="86131"/>
                  </a:lnTo>
                  <a:lnTo>
                    <a:pt x="74676" y="118795"/>
                  </a:lnTo>
                  <a:lnTo>
                    <a:pt x="63500" y="128943"/>
                  </a:lnTo>
                  <a:lnTo>
                    <a:pt x="57785" y="133896"/>
                  </a:lnTo>
                  <a:lnTo>
                    <a:pt x="27178" y="156908"/>
                  </a:lnTo>
                  <a:lnTo>
                    <a:pt x="0" y="172999"/>
                  </a:lnTo>
                  <a:lnTo>
                    <a:pt x="13462" y="180428"/>
                  </a:lnTo>
                  <a:lnTo>
                    <a:pt x="26416" y="188087"/>
                  </a:lnTo>
                  <a:lnTo>
                    <a:pt x="32639" y="192303"/>
                  </a:lnTo>
                  <a:lnTo>
                    <a:pt x="38862" y="196253"/>
                  </a:lnTo>
                  <a:lnTo>
                    <a:pt x="44831" y="200469"/>
                  </a:lnTo>
                  <a:lnTo>
                    <a:pt x="50800" y="204927"/>
                  </a:lnTo>
                  <a:lnTo>
                    <a:pt x="56515" y="209130"/>
                  </a:lnTo>
                  <a:lnTo>
                    <a:pt x="62230" y="213842"/>
                  </a:lnTo>
                  <a:lnTo>
                    <a:pt x="67691" y="218287"/>
                  </a:lnTo>
                  <a:lnTo>
                    <a:pt x="73279" y="222986"/>
                  </a:lnTo>
                  <a:lnTo>
                    <a:pt x="103378" y="253441"/>
                  </a:lnTo>
                  <a:lnTo>
                    <a:pt x="129540" y="287337"/>
                  </a:lnTo>
                  <a:lnTo>
                    <a:pt x="133223" y="293281"/>
                  </a:lnTo>
                  <a:lnTo>
                    <a:pt x="137287" y="299466"/>
                  </a:lnTo>
                  <a:lnTo>
                    <a:pt x="140716" y="305650"/>
                  </a:lnTo>
                  <a:lnTo>
                    <a:pt x="144399" y="312089"/>
                  </a:lnTo>
                  <a:lnTo>
                    <a:pt x="151130" y="324954"/>
                  </a:lnTo>
                  <a:lnTo>
                    <a:pt x="157353" y="338328"/>
                  </a:lnTo>
                  <a:lnTo>
                    <a:pt x="158877" y="338074"/>
                  </a:lnTo>
                  <a:lnTo>
                    <a:pt x="159893" y="337578"/>
                  </a:lnTo>
                  <a:lnTo>
                    <a:pt x="160909" y="337083"/>
                  </a:lnTo>
                  <a:lnTo>
                    <a:pt x="161417" y="336588"/>
                  </a:lnTo>
                  <a:lnTo>
                    <a:pt x="161925" y="335114"/>
                  </a:lnTo>
                  <a:lnTo>
                    <a:pt x="162433" y="333870"/>
                  </a:lnTo>
                  <a:lnTo>
                    <a:pt x="180594" y="297484"/>
                  </a:lnTo>
                  <a:lnTo>
                    <a:pt x="202184" y="264083"/>
                  </a:lnTo>
                  <a:lnTo>
                    <a:pt x="227457" y="233870"/>
                  </a:lnTo>
                  <a:lnTo>
                    <a:pt x="256540" y="206895"/>
                  </a:lnTo>
                  <a:lnTo>
                    <a:pt x="289179" y="183146"/>
                  </a:lnTo>
                  <a:lnTo>
                    <a:pt x="300863" y="175971"/>
                  </a:lnTo>
                  <a:lnTo>
                    <a:pt x="303911" y="173990"/>
                  </a:lnTo>
                  <a:lnTo>
                    <a:pt x="306070" y="172250"/>
                  </a:lnTo>
                  <a:lnTo>
                    <a:pt x="306832" y="171513"/>
                  </a:lnTo>
                  <a:lnTo>
                    <a:pt x="307340" y="170522"/>
                  </a:lnTo>
                  <a:lnTo>
                    <a:pt x="307848" y="169786"/>
                  </a:lnTo>
                  <a:lnTo>
                    <a:pt x="307848" y="169037"/>
                  </a:lnTo>
                  <a:lnTo>
                    <a:pt x="307848" y="168046"/>
                  </a:lnTo>
                  <a:lnTo>
                    <a:pt x="307594" y="167309"/>
                  </a:lnTo>
                  <a:lnTo>
                    <a:pt x="307086" y="166560"/>
                  </a:lnTo>
                  <a:lnTo>
                    <a:pt x="306324" y="165569"/>
                  </a:lnTo>
                  <a:lnTo>
                    <a:pt x="304165" y="163830"/>
                  </a:lnTo>
                  <a:lnTo>
                    <a:pt x="300609" y="161861"/>
                  </a:lnTo>
                  <a:lnTo>
                    <a:pt x="293624" y="157899"/>
                  </a:lnTo>
                  <a:lnTo>
                    <a:pt x="260731" y="135877"/>
                  </a:lnTo>
                  <a:lnTo>
                    <a:pt x="254254" y="131178"/>
                  </a:lnTo>
                  <a:lnTo>
                    <a:pt x="248285" y="126212"/>
                  </a:lnTo>
                  <a:lnTo>
                    <a:pt x="242316" y="121018"/>
                  </a:lnTo>
                  <a:lnTo>
                    <a:pt x="236347" y="115824"/>
                  </a:lnTo>
                  <a:lnTo>
                    <a:pt x="230632" y="110375"/>
                  </a:lnTo>
                  <a:lnTo>
                    <a:pt x="224917" y="104940"/>
                  </a:lnTo>
                  <a:lnTo>
                    <a:pt x="219456" y="99237"/>
                  </a:lnTo>
                  <a:lnTo>
                    <a:pt x="213995" y="93306"/>
                  </a:lnTo>
                  <a:lnTo>
                    <a:pt x="208407" y="87363"/>
                  </a:lnTo>
                  <a:lnTo>
                    <a:pt x="203454" y="81165"/>
                  </a:lnTo>
                  <a:lnTo>
                    <a:pt x="176022" y="42075"/>
                  </a:lnTo>
                  <a:lnTo>
                    <a:pt x="158623" y="10642"/>
                  </a:lnTo>
                  <a:lnTo>
                    <a:pt x="153162" y="0"/>
                  </a:lnTo>
                  <a:close/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7839" y="975321"/>
              <a:ext cx="531660" cy="607860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1781555" y="897635"/>
              <a:ext cx="502920" cy="579120"/>
            </a:xfrm>
            <a:custGeom>
              <a:avLst/>
              <a:gdLst/>
              <a:ahLst/>
              <a:cxnLst/>
              <a:rect l="l" t="t" r="r" b="b"/>
              <a:pathLst>
                <a:path w="502919" h="579119">
                  <a:moveTo>
                    <a:pt x="167639" y="0"/>
                  </a:moveTo>
                  <a:lnTo>
                    <a:pt x="0" y="167639"/>
                  </a:lnTo>
                  <a:lnTo>
                    <a:pt x="502919" y="579120"/>
                  </a:lnTo>
                  <a:lnTo>
                    <a:pt x="167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781555" y="897635"/>
              <a:ext cx="502920" cy="579120"/>
            </a:xfrm>
            <a:custGeom>
              <a:avLst/>
              <a:gdLst/>
              <a:ahLst/>
              <a:cxnLst/>
              <a:rect l="l" t="t" r="r" b="b"/>
              <a:pathLst>
                <a:path w="502919" h="579119">
                  <a:moveTo>
                    <a:pt x="0" y="167639"/>
                  </a:moveTo>
                  <a:lnTo>
                    <a:pt x="167639" y="0"/>
                  </a:lnTo>
                  <a:lnTo>
                    <a:pt x="502919" y="579120"/>
                  </a:lnTo>
                  <a:lnTo>
                    <a:pt x="0" y="167639"/>
                  </a:lnTo>
                  <a:close/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08064" y="844333"/>
              <a:ext cx="534758" cy="610958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6621780" y="766571"/>
              <a:ext cx="506095" cy="582295"/>
            </a:xfrm>
            <a:custGeom>
              <a:avLst/>
              <a:gdLst/>
              <a:ahLst/>
              <a:cxnLst/>
              <a:rect l="l" t="t" r="r" b="b"/>
              <a:pathLst>
                <a:path w="506095" h="582294">
                  <a:moveTo>
                    <a:pt x="337312" y="0"/>
                  </a:moveTo>
                  <a:lnTo>
                    <a:pt x="0" y="582167"/>
                  </a:lnTo>
                  <a:lnTo>
                    <a:pt x="505968" y="168528"/>
                  </a:lnTo>
                  <a:lnTo>
                    <a:pt x="3373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6621780" y="766571"/>
              <a:ext cx="506095" cy="582295"/>
            </a:xfrm>
            <a:custGeom>
              <a:avLst/>
              <a:gdLst/>
              <a:ahLst/>
              <a:cxnLst/>
              <a:rect l="l" t="t" r="r" b="b"/>
              <a:pathLst>
                <a:path w="506095" h="582294">
                  <a:moveTo>
                    <a:pt x="505968" y="168528"/>
                  </a:moveTo>
                  <a:lnTo>
                    <a:pt x="337312" y="0"/>
                  </a:lnTo>
                  <a:lnTo>
                    <a:pt x="0" y="582167"/>
                  </a:lnTo>
                  <a:lnTo>
                    <a:pt x="505968" y="168528"/>
                  </a:lnTo>
                  <a:close/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1737360"/>
              <a:ext cx="1435608" cy="3407664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0" y="0"/>
              <a:ext cx="1750695" cy="5145405"/>
            </a:xfrm>
            <a:custGeom>
              <a:avLst/>
              <a:gdLst/>
              <a:ahLst/>
              <a:cxnLst/>
              <a:rect l="l" t="t" r="r" b="b"/>
              <a:pathLst>
                <a:path w="1750695" h="5145405">
                  <a:moveTo>
                    <a:pt x="5169" y="0"/>
                  </a:moveTo>
                  <a:lnTo>
                    <a:pt x="0" y="0"/>
                  </a:lnTo>
                  <a:lnTo>
                    <a:pt x="0" y="5145023"/>
                  </a:lnTo>
                  <a:lnTo>
                    <a:pt x="1750478" y="5145023"/>
                  </a:lnTo>
                  <a:lnTo>
                    <a:pt x="5169" y="0"/>
                  </a:lnTo>
                  <a:close/>
                </a:path>
              </a:pathLst>
            </a:custGeom>
            <a:solidFill>
              <a:srgbClr val="6EBE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0" y="13461"/>
              <a:ext cx="1816735" cy="5132070"/>
            </a:xfrm>
            <a:custGeom>
              <a:avLst/>
              <a:gdLst/>
              <a:ahLst/>
              <a:cxnLst/>
              <a:rect l="l" t="t" r="r" b="b"/>
              <a:pathLst>
                <a:path w="1816735" h="5132070">
                  <a:moveTo>
                    <a:pt x="83646" y="0"/>
                  </a:moveTo>
                  <a:lnTo>
                    <a:pt x="0" y="17332"/>
                  </a:lnTo>
                  <a:lnTo>
                    <a:pt x="0" y="274739"/>
                  </a:lnTo>
                  <a:lnTo>
                    <a:pt x="1639824" y="5131559"/>
                  </a:lnTo>
                  <a:lnTo>
                    <a:pt x="1816337" y="5131559"/>
                  </a:lnTo>
                  <a:lnTo>
                    <a:pt x="836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0" y="13461"/>
              <a:ext cx="1816735" cy="5132070"/>
            </a:xfrm>
            <a:custGeom>
              <a:avLst/>
              <a:gdLst/>
              <a:ahLst/>
              <a:cxnLst/>
              <a:rect l="l" t="t" r="r" b="b"/>
              <a:pathLst>
                <a:path w="1816735" h="5132070">
                  <a:moveTo>
                    <a:pt x="1816337" y="5131559"/>
                  </a:moveTo>
                  <a:lnTo>
                    <a:pt x="83646" y="0"/>
                  </a:lnTo>
                  <a:lnTo>
                    <a:pt x="0" y="17332"/>
                  </a:lnTo>
                </a:path>
                <a:path w="1816735" h="5132070">
                  <a:moveTo>
                    <a:pt x="0" y="274739"/>
                  </a:moveTo>
                  <a:lnTo>
                    <a:pt x="1639824" y="513155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8" name="object 48" descr=""/>
          <p:cNvGrpSpPr/>
          <p:nvPr/>
        </p:nvGrpSpPr>
        <p:grpSpPr>
          <a:xfrm>
            <a:off x="7398952" y="-19050"/>
            <a:ext cx="1764664" cy="2630170"/>
            <a:chOff x="7398952" y="-19050"/>
            <a:chExt cx="1764664" cy="2630170"/>
          </a:xfrm>
        </p:grpSpPr>
        <p:sp>
          <p:nvSpPr>
            <p:cNvPr id="49" name="object 49" descr=""/>
            <p:cNvSpPr/>
            <p:nvPr/>
          </p:nvSpPr>
          <p:spPr>
            <a:xfrm>
              <a:off x="7578852" y="1523"/>
              <a:ext cx="1567180" cy="2331720"/>
            </a:xfrm>
            <a:custGeom>
              <a:avLst/>
              <a:gdLst/>
              <a:ahLst/>
              <a:cxnLst/>
              <a:rect l="l" t="t" r="r" b="b"/>
              <a:pathLst>
                <a:path w="1567179" h="2331720">
                  <a:moveTo>
                    <a:pt x="1566672" y="0"/>
                  </a:moveTo>
                  <a:lnTo>
                    <a:pt x="0" y="0"/>
                  </a:lnTo>
                  <a:lnTo>
                    <a:pt x="1566672" y="2331720"/>
                  </a:lnTo>
                  <a:lnTo>
                    <a:pt x="1566672" y="0"/>
                  </a:lnTo>
                  <a:close/>
                </a:path>
              </a:pathLst>
            </a:custGeom>
            <a:solidFill>
              <a:srgbClr val="F4206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7578852" y="1523"/>
              <a:ext cx="1567180" cy="2331720"/>
            </a:xfrm>
            <a:custGeom>
              <a:avLst/>
              <a:gdLst/>
              <a:ahLst/>
              <a:cxnLst/>
              <a:rect l="l" t="t" r="r" b="b"/>
              <a:pathLst>
                <a:path w="1567179" h="2331720">
                  <a:moveTo>
                    <a:pt x="1566672" y="0"/>
                  </a:moveTo>
                  <a:lnTo>
                    <a:pt x="1566672" y="2331720"/>
                  </a:lnTo>
                  <a:lnTo>
                    <a:pt x="0" y="0"/>
                  </a:lnTo>
                  <a:lnTo>
                    <a:pt x="1566672" y="0"/>
                  </a:lnTo>
                  <a:close/>
                </a:path>
              </a:pathLst>
            </a:custGeom>
            <a:ln w="9144">
              <a:solidFill>
                <a:srgbClr val="6EBEF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7418002" y="0"/>
              <a:ext cx="1726564" cy="2592070"/>
            </a:xfrm>
            <a:custGeom>
              <a:avLst/>
              <a:gdLst/>
              <a:ahLst/>
              <a:cxnLst/>
              <a:rect l="l" t="t" r="r" b="b"/>
              <a:pathLst>
                <a:path w="1726565" h="2592070">
                  <a:moveTo>
                    <a:pt x="200866" y="0"/>
                  </a:moveTo>
                  <a:lnTo>
                    <a:pt x="0" y="0"/>
                  </a:lnTo>
                  <a:lnTo>
                    <a:pt x="1725997" y="2591720"/>
                  </a:lnTo>
                  <a:lnTo>
                    <a:pt x="1725997" y="2290200"/>
                  </a:lnTo>
                  <a:lnTo>
                    <a:pt x="2008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7418002" y="0"/>
              <a:ext cx="1726564" cy="2592070"/>
            </a:xfrm>
            <a:custGeom>
              <a:avLst/>
              <a:gdLst/>
              <a:ahLst/>
              <a:cxnLst/>
              <a:rect l="l" t="t" r="r" b="b"/>
              <a:pathLst>
                <a:path w="1726565" h="2592070">
                  <a:moveTo>
                    <a:pt x="0" y="0"/>
                  </a:moveTo>
                  <a:lnTo>
                    <a:pt x="1725997" y="2591720"/>
                  </a:lnTo>
                </a:path>
                <a:path w="1726565" h="2592070">
                  <a:moveTo>
                    <a:pt x="1725997" y="2290200"/>
                  </a:moveTo>
                  <a:lnTo>
                    <a:pt x="200866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3" name="object 53" descr=""/>
          <p:cNvGrpSpPr/>
          <p:nvPr/>
        </p:nvGrpSpPr>
        <p:grpSpPr>
          <a:xfrm>
            <a:off x="7062216" y="4069105"/>
            <a:ext cx="2101850" cy="913130"/>
            <a:chOff x="7062216" y="4069105"/>
            <a:chExt cx="2101850" cy="913130"/>
          </a:xfrm>
        </p:grpSpPr>
        <p:pic>
          <p:nvPicPr>
            <p:cNvPr id="54" name="object 5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62216" y="4160520"/>
              <a:ext cx="2077085" cy="821258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68312" y="4069105"/>
              <a:ext cx="2095499" cy="819886"/>
            </a:xfrm>
            <a:prstGeom prst="rect">
              <a:avLst/>
            </a:prstGeom>
          </p:spPr>
        </p:pic>
      </p:grpSp>
      <p:pic>
        <p:nvPicPr>
          <p:cNvPr id="56" name="object 56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156447" y="0"/>
            <a:ext cx="972311" cy="1213103"/>
          </a:xfrm>
          <a:prstGeom prst="rect">
            <a:avLst/>
          </a:prstGeom>
        </p:spPr>
      </p:pic>
      <p:pic>
        <p:nvPicPr>
          <p:cNvPr id="57" name="object 57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2776" y="3819144"/>
            <a:ext cx="972299" cy="1213091"/>
          </a:xfrm>
          <a:prstGeom prst="rect">
            <a:avLst/>
          </a:prstGeom>
        </p:spPr>
      </p:pic>
      <p:sp>
        <p:nvSpPr>
          <p:cNvPr id="58" name="object 58" descr=""/>
          <p:cNvSpPr/>
          <p:nvPr/>
        </p:nvSpPr>
        <p:spPr>
          <a:xfrm>
            <a:off x="27432" y="3520439"/>
            <a:ext cx="58419" cy="76200"/>
          </a:xfrm>
          <a:custGeom>
            <a:avLst/>
            <a:gdLst/>
            <a:ahLst/>
            <a:cxnLst/>
            <a:rect l="l" t="t" r="r" b="b"/>
            <a:pathLst>
              <a:path w="58419" h="76200">
                <a:moveTo>
                  <a:pt x="27302" y="0"/>
                </a:moveTo>
                <a:lnTo>
                  <a:pt x="21760" y="8001"/>
                </a:lnTo>
                <a:lnTo>
                  <a:pt x="16971" y="15621"/>
                </a:lnTo>
                <a:lnTo>
                  <a:pt x="7750" y="28194"/>
                </a:lnTo>
                <a:lnTo>
                  <a:pt x="4431" y="33909"/>
                </a:lnTo>
                <a:lnTo>
                  <a:pt x="740" y="41148"/>
                </a:lnTo>
                <a:lnTo>
                  <a:pt x="0" y="45720"/>
                </a:lnTo>
                <a:lnTo>
                  <a:pt x="0" y="47625"/>
                </a:lnTo>
                <a:lnTo>
                  <a:pt x="26191" y="75819"/>
                </a:lnTo>
                <a:lnTo>
                  <a:pt x="28401" y="76200"/>
                </a:lnTo>
                <a:lnTo>
                  <a:pt x="32461" y="76200"/>
                </a:lnTo>
                <a:lnTo>
                  <a:pt x="56060" y="52197"/>
                </a:lnTo>
                <a:lnTo>
                  <a:pt x="57171" y="49911"/>
                </a:lnTo>
                <a:lnTo>
                  <a:pt x="57911" y="47244"/>
                </a:lnTo>
                <a:lnTo>
                  <a:pt x="57911" y="43053"/>
                </a:lnTo>
                <a:lnTo>
                  <a:pt x="32832" y="7620"/>
                </a:lnTo>
                <a:lnTo>
                  <a:pt x="27302" y="0"/>
                </a:lnTo>
                <a:close/>
              </a:path>
            </a:pathLst>
          </a:custGeom>
          <a:solidFill>
            <a:srgbClr val="FFFFFF">
              <a:alpha val="7843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9" name="object 59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2429255"/>
            <a:ext cx="765048" cy="984504"/>
          </a:xfrm>
          <a:prstGeom prst="rect">
            <a:avLst/>
          </a:prstGeom>
        </p:spPr>
      </p:pic>
      <p:sp>
        <p:nvSpPr>
          <p:cNvPr id="60" name="object 60" descr=""/>
          <p:cNvSpPr/>
          <p:nvPr/>
        </p:nvSpPr>
        <p:spPr>
          <a:xfrm>
            <a:off x="176796" y="3489959"/>
            <a:ext cx="52069" cy="67310"/>
          </a:xfrm>
          <a:custGeom>
            <a:avLst/>
            <a:gdLst/>
            <a:ahLst/>
            <a:cxnLst/>
            <a:rect l="l" t="t" r="r" b="b"/>
            <a:pathLst>
              <a:path w="52070" h="67310">
                <a:moveTo>
                  <a:pt x="22631" y="0"/>
                </a:moveTo>
                <a:lnTo>
                  <a:pt x="21094" y="0"/>
                </a:lnTo>
                <a:lnTo>
                  <a:pt x="19558" y="762"/>
                </a:lnTo>
                <a:lnTo>
                  <a:pt x="17640" y="1524"/>
                </a:lnTo>
                <a:lnTo>
                  <a:pt x="0" y="24383"/>
                </a:lnTo>
                <a:lnTo>
                  <a:pt x="0" y="28320"/>
                </a:lnTo>
                <a:lnTo>
                  <a:pt x="17259" y="53847"/>
                </a:lnTo>
                <a:lnTo>
                  <a:pt x="22250" y="60070"/>
                </a:lnTo>
                <a:lnTo>
                  <a:pt x="27241" y="67055"/>
                </a:lnTo>
                <a:lnTo>
                  <a:pt x="32219" y="59689"/>
                </a:lnTo>
                <a:lnTo>
                  <a:pt x="36449" y="53085"/>
                </a:lnTo>
                <a:lnTo>
                  <a:pt x="44894" y="41528"/>
                </a:lnTo>
                <a:lnTo>
                  <a:pt x="47967" y="36448"/>
                </a:lnTo>
                <a:lnTo>
                  <a:pt x="50266" y="32130"/>
                </a:lnTo>
                <a:lnTo>
                  <a:pt x="51028" y="29844"/>
                </a:lnTo>
                <a:lnTo>
                  <a:pt x="51790" y="25907"/>
                </a:lnTo>
                <a:lnTo>
                  <a:pt x="51028" y="22478"/>
                </a:lnTo>
                <a:lnTo>
                  <a:pt x="26847" y="1143"/>
                </a:lnTo>
                <a:lnTo>
                  <a:pt x="22631" y="0"/>
                </a:lnTo>
                <a:close/>
              </a:path>
            </a:pathLst>
          </a:custGeom>
          <a:solidFill>
            <a:srgbClr val="FFFFFF">
              <a:alpha val="784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/>
          <p:nvPr/>
        </p:nvSpPr>
        <p:spPr>
          <a:xfrm>
            <a:off x="27432" y="3520439"/>
            <a:ext cx="58419" cy="76200"/>
          </a:xfrm>
          <a:custGeom>
            <a:avLst/>
            <a:gdLst/>
            <a:ahLst/>
            <a:cxnLst/>
            <a:rect l="l" t="t" r="r" b="b"/>
            <a:pathLst>
              <a:path w="58419" h="76200">
                <a:moveTo>
                  <a:pt x="27302" y="0"/>
                </a:moveTo>
                <a:lnTo>
                  <a:pt x="21760" y="8001"/>
                </a:lnTo>
                <a:lnTo>
                  <a:pt x="16971" y="15621"/>
                </a:lnTo>
                <a:lnTo>
                  <a:pt x="7750" y="28194"/>
                </a:lnTo>
                <a:lnTo>
                  <a:pt x="4431" y="33909"/>
                </a:lnTo>
                <a:lnTo>
                  <a:pt x="740" y="41148"/>
                </a:lnTo>
                <a:lnTo>
                  <a:pt x="0" y="45720"/>
                </a:lnTo>
                <a:lnTo>
                  <a:pt x="0" y="47625"/>
                </a:lnTo>
                <a:lnTo>
                  <a:pt x="26191" y="75819"/>
                </a:lnTo>
                <a:lnTo>
                  <a:pt x="28401" y="76200"/>
                </a:lnTo>
                <a:lnTo>
                  <a:pt x="32461" y="76200"/>
                </a:lnTo>
                <a:lnTo>
                  <a:pt x="56060" y="52197"/>
                </a:lnTo>
                <a:lnTo>
                  <a:pt x="57171" y="49911"/>
                </a:lnTo>
                <a:lnTo>
                  <a:pt x="57911" y="47244"/>
                </a:lnTo>
                <a:lnTo>
                  <a:pt x="57911" y="43053"/>
                </a:lnTo>
                <a:lnTo>
                  <a:pt x="32832" y="7620"/>
                </a:lnTo>
                <a:lnTo>
                  <a:pt x="27302" y="0"/>
                </a:lnTo>
                <a:close/>
              </a:path>
            </a:pathLst>
          </a:custGeom>
          <a:solidFill>
            <a:srgbClr val="FFFFFF">
              <a:alpha val="784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/>
          <p:nvPr/>
        </p:nvSpPr>
        <p:spPr>
          <a:xfrm>
            <a:off x="176796" y="3489959"/>
            <a:ext cx="52069" cy="67310"/>
          </a:xfrm>
          <a:custGeom>
            <a:avLst/>
            <a:gdLst/>
            <a:ahLst/>
            <a:cxnLst/>
            <a:rect l="l" t="t" r="r" b="b"/>
            <a:pathLst>
              <a:path w="52070" h="67310">
                <a:moveTo>
                  <a:pt x="22631" y="0"/>
                </a:moveTo>
                <a:lnTo>
                  <a:pt x="21094" y="0"/>
                </a:lnTo>
                <a:lnTo>
                  <a:pt x="19558" y="762"/>
                </a:lnTo>
                <a:lnTo>
                  <a:pt x="17640" y="1524"/>
                </a:lnTo>
                <a:lnTo>
                  <a:pt x="0" y="24383"/>
                </a:lnTo>
                <a:lnTo>
                  <a:pt x="0" y="28320"/>
                </a:lnTo>
                <a:lnTo>
                  <a:pt x="17259" y="53847"/>
                </a:lnTo>
                <a:lnTo>
                  <a:pt x="22250" y="60070"/>
                </a:lnTo>
                <a:lnTo>
                  <a:pt x="27241" y="67055"/>
                </a:lnTo>
                <a:lnTo>
                  <a:pt x="32219" y="59689"/>
                </a:lnTo>
                <a:lnTo>
                  <a:pt x="36449" y="53085"/>
                </a:lnTo>
                <a:lnTo>
                  <a:pt x="44894" y="41528"/>
                </a:lnTo>
                <a:lnTo>
                  <a:pt x="47967" y="36448"/>
                </a:lnTo>
                <a:lnTo>
                  <a:pt x="50266" y="32130"/>
                </a:lnTo>
                <a:lnTo>
                  <a:pt x="51028" y="29844"/>
                </a:lnTo>
                <a:lnTo>
                  <a:pt x="51790" y="25907"/>
                </a:lnTo>
                <a:lnTo>
                  <a:pt x="51028" y="22478"/>
                </a:lnTo>
                <a:lnTo>
                  <a:pt x="26847" y="1143"/>
                </a:lnTo>
                <a:lnTo>
                  <a:pt x="22631" y="0"/>
                </a:lnTo>
                <a:close/>
              </a:path>
            </a:pathLst>
          </a:custGeom>
          <a:solidFill>
            <a:srgbClr val="FFFFFF">
              <a:alpha val="7843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3" name="object 63" descr=""/>
          <p:cNvGrpSpPr/>
          <p:nvPr/>
        </p:nvGrpSpPr>
        <p:grpSpPr>
          <a:xfrm>
            <a:off x="417576" y="1144523"/>
            <a:ext cx="8670290" cy="2392680"/>
            <a:chOff x="417576" y="1144523"/>
            <a:chExt cx="8670290" cy="2392680"/>
          </a:xfrm>
        </p:grpSpPr>
        <p:pic>
          <p:nvPicPr>
            <p:cNvPr id="64" name="object 64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05655" y="1237538"/>
              <a:ext cx="1113840" cy="1116914"/>
            </a:xfrm>
            <a:prstGeom prst="rect">
              <a:avLst/>
            </a:prstGeom>
          </p:spPr>
        </p:pic>
        <p:sp>
          <p:nvSpPr>
            <p:cNvPr id="65" name="object 65" descr=""/>
            <p:cNvSpPr/>
            <p:nvPr/>
          </p:nvSpPr>
          <p:spPr>
            <a:xfrm>
              <a:off x="4030979" y="1144523"/>
              <a:ext cx="1085215" cy="1088390"/>
            </a:xfrm>
            <a:custGeom>
              <a:avLst/>
              <a:gdLst/>
              <a:ahLst/>
              <a:cxnLst/>
              <a:rect l="l" t="t" r="r" b="b"/>
              <a:pathLst>
                <a:path w="1085214" h="1088389">
                  <a:moveTo>
                    <a:pt x="0" y="0"/>
                  </a:moveTo>
                  <a:lnTo>
                    <a:pt x="1085088" y="0"/>
                  </a:lnTo>
                  <a:lnTo>
                    <a:pt x="1085088" y="1088136"/>
                  </a:lnTo>
                  <a:lnTo>
                    <a:pt x="0" y="1088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D74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17576" y="2331656"/>
              <a:ext cx="8669782" cy="1205293"/>
            </a:xfrm>
            <a:prstGeom prst="rect">
              <a:avLst/>
            </a:prstGeom>
          </p:spPr>
        </p:pic>
      </p:grpSp>
      <p:sp>
        <p:nvSpPr>
          <p:cNvPr id="67" name="object 67" descr=""/>
          <p:cNvSpPr txBox="1"/>
          <p:nvPr/>
        </p:nvSpPr>
        <p:spPr>
          <a:xfrm>
            <a:off x="752652" y="2445842"/>
            <a:ext cx="8014970" cy="7137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4500" spc="170">
                <a:solidFill>
                  <a:srgbClr val="6EBEF8"/>
                </a:solidFill>
                <a:latin typeface="Trebuchet MS"/>
                <a:cs typeface="Trebuchet MS"/>
              </a:rPr>
              <a:t>DIABeteS</a:t>
            </a:r>
            <a:r>
              <a:rPr dirty="0" sz="4500" spc="-505">
                <a:solidFill>
                  <a:srgbClr val="6EBEF8"/>
                </a:solidFill>
                <a:latin typeface="Trebuchet MS"/>
                <a:cs typeface="Trebuchet MS"/>
              </a:rPr>
              <a:t> </a:t>
            </a:r>
            <a:r>
              <a:rPr dirty="0" sz="4500" spc="175">
                <a:solidFill>
                  <a:srgbClr val="6EBEF8"/>
                </a:solidFill>
                <a:latin typeface="Trebuchet MS"/>
                <a:cs typeface="Trebuchet MS"/>
              </a:rPr>
              <a:t>deteCtIOn</a:t>
            </a:r>
            <a:r>
              <a:rPr dirty="0" sz="4500" spc="-459">
                <a:solidFill>
                  <a:srgbClr val="6EBEF8"/>
                </a:solidFill>
                <a:latin typeface="Trebuchet MS"/>
                <a:cs typeface="Trebuchet MS"/>
              </a:rPr>
              <a:t> </a:t>
            </a:r>
            <a:r>
              <a:rPr dirty="0" sz="4500" spc="155">
                <a:solidFill>
                  <a:srgbClr val="6EBEF8"/>
                </a:solidFill>
                <a:latin typeface="Trebuchet MS"/>
                <a:cs typeface="Trebuchet MS"/>
              </a:rPr>
              <a:t>uSInG</a:t>
            </a:r>
            <a:r>
              <a:rPr dirty="0" sz="4500" spc="-500">
                <a:solidFill>
                  <a:srgbClr val="6EBEF8"/>
                </a:solidFill>
                <a:latin typeface="Trebuchet MS"/>
                <a:cs typeface="Trebuchet MS"/>
              </a:rPr>
              <a:t> </a:t>
            </a:r>
            <a:r>
              <a:rPr dirty="0" sz="4500" spc="260">
                <a:solidFill>
                  <a:srgbClr val="6EBEF8"/>
                </a:solidFill>
                <a:latin typeface="Trebuchet MS"/>
                <a:cs typeface="Trebuchet MS"/>
              </a:rPr>
              <a:t>NN</a:t>
            </a:r>
            <a:endParaRPr sz="4500">
              <a:latin typeface="Trebuchet MS"/>
              <a:cs typeface="Trebuchet MS"/>
            </a:endParaRPr>
          </a:p>
        </p:txBody>
      </p:sp>
      <p:grpSp>
        <p:nvGrpSpPr>
          <p:cNvPr id="68" name="object 68" descr=""/>
          <p:cNvGrpSpPr/>
          <p:nvPr/>
        </p:nvGrpSpPr>
        <p:grpSpPr>
          <a:xfrm>
            <a:off x="2162555" y="3418332"/>
            <a:ext cx="5020310" cy="670560"/>
            <a:chOff x="2162555" y="3418332"/>
            <a:chExt cx="5020310" cy="670560"/>
          </a:xfrm>
        </p:grpSpPr>
        <p:pic>
          <p:nvPicPr>
            <p:cNvPr id="69" name="object 69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15895" y="3453384"/>
              <a:ext cx="4966461" cy="635304"/>
            </a:xfrm>
            <a:prstGeom prst="rect">
              <a:avLst/>
            </a:prstGeom>
          </p:spPr>
        </p:pic>
        <p:pic>
          <p:nvPicPr>
            <p:cNvPr id="70" name="object 70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194048" y="3590544"/>
              <a:ext cx="1004125" cy="428002"/>
            </a:xfrm>
            <a:prstGeom prst="rect">
              <a:avLst/>
            </a:prstGeom>
          </p:spPr>
        </p:pic>
        <p:sp>
          <p:nvSpPr>
            <p:cNvPr id="71" name="object 71" descr=""/>
            <p:cNvSpPr/>
            <p:nvPr/>
          </p:nvSpPr>
          <p:spPr>
            <a:xfrm>
              <a:off x="2162555" y="3418332"/>
              <a:ext cx="4925695" cy="594360"/>
            </a:xfrm>
            <a:custGeom>
              <a:avLst/>
              <a:gdLst/>
              <a:ahLst/>
              <a:cxnLst/>
              <a:rect l="l" t="t" r="r" b="b"/>
              <a:pathLst>
                <a:path w="4925695" h="594360">
                  <a:moveTo>
                    <a:pt x="4925568" y="0"/>
                  </a:moveTo>
                  <a:lnTo>
                    <a:pt x="0" y="0"/>
                  </a:lnTo>
                  <a:lnTo>
                    <a:pt x="0" y="594359"/>
                  </a:lnTo>
                  <a:lnTo>
                    <a:pt x="4925568" y="594359"/>
                  </a:lnTo>
                  <a:lnTo>
                    <a:pt x="4925568" y="0"/>
                  </a:lnTo>
                  <a:close/>
                </a:path>
              </a:pathLst>
            </a:custGeom>
            <a:solidFill>
              <a:srgbClr val="F4206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 descr=""/>
          <p:cNvSpPr txBox="1"/>
          <p:nvPr/>
        </p:nvSpPr>
        <p:spPr>
          <a:xfrm>
            <a:off x="2162555" y="3418332"/>
            <a:ext cx="4925695" cy="594360"/>
          </a:xfrm>
          <a:prstGeom prst="rect">
            <a:avLst/>
          </a:prstGeom>
          <a:ln w="39623">
            <a:solidFill>
              <a:srgbClr val="000000"/>
            </a:solidFill>
          </a:ln>
        </p:spPr>
        <p:txBody>
          <a:bodyPr wrap="square" lIns="0" tIns="1714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0"/>
              </a:spcBef>
            </a:pP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Concept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73" name="object 73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931920" y="1194752"/>
            <a:ext cx="1275334" cy="1205293"/>
          </a:xfrm>
          <a:prstGeom prst="rect">
            <a:avLst/>
          </a:prstGeom>
        </p:spPr>
      </p:pic>
      <p:sp>
        <p:nvSpPr>
          <p:cNvPr id="74" name="object 74"/>
          <p:cNvSpPr txBox="1">
            <a:spLocks noGrp="1"/>
          </p:cNvSpPr>
          <p:nvPr>
            <p:ph type="title"/>
          </p:nvPr>
        </p:nvSpPr>
        <p:spPr>
          <a:xfrm>
            <a:off x="4030979" y="1144523"/>
            <a:ext cx="1085215" cy="1088390"/>
          </a:xfrm>
          <a:prstGeom prst="rect"/>
          <a:ln w="27431">
            <a:solidFill>
              <a:srgbClr val="000000"/>
            </a:solidFill>
          </a:ln>
        </p:spPr>
        <p:txBody>
          <a:bodyPr wrap="square" lIns="0" tIns="177800" rIns="0" bIns="0" rtlCol="0" vert="horz">
            <a:spAutoFit/>
          </a:bodyPr>
          <a:lstStyle/>
          <a:p>
            <a:pPr marL="248285">
              <a:lnSpc>
                <a:spcPct val="100000"/>
              </a:lnSpc>
              <a:spcBef>
                <a:spcPts val="1400"/>
              </a:spcBef>
            </a:pPr>
            <a:r>
              <a:rPr dirty="0" sz="4500" spc="-25">
                <a:solidFill>
                  <a:srgbClr val="F42068"/>
                </a:solidFill>
              </a:rPr>
              <a:t>01</a:t>
            </a:r>
            <a:endParaRPr sz="4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1016" y="356565"/>
            <a:ext cx="6597142" cy="8547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4381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dirty="0" sz="3200"/>
              <a:t>Deep</a:t>
            </a:r>
            <a:r>
              <a:rPr dirty="0" sz="3200" spc="-220"/>
              <a:t> </a:t>
            </a:r>
            <a:r>
              <a:rPr dirty="0" sz="3200" spc="145"/>
              <a:t>LeArnInG</a:t>
            </a:r>
            <a:r>
              <a:rPr dirty="0" sz="3200" spc="-245"/>
              <a:t> </a:t>
            </a:r>
            <a:r>
              <a:rPr dirty="0" sz="3200" spc="50"/>
              <a:t>TermInOLOGY</a:t>
            </a:r>
            <a:r>
              <a:rPr dirty="0" sz="3200" spc="-220"/>
              <a:t> </a:t>
            </a:r>
            <a:r>
              <a:rPr dirty="0" sz="3200"/>
              <a:t>-</a:t>
            </a:r>
            <a:r>
              <a:rPr dirty="0" sz="3200" spc="-260"/>
              <a:t> </a:t>
            </a:r>
            <a:r>
              <a:rPr dirty="0" sz="3200" spc="-50"/>
              <a:t>2</a:t>
            </a:r>
            <a:endParaRPr sz="3200"/>
          </a:p>
        </p:txBody>
      </p:sp>
      <p:sp>
        <p:nvSpPr>
          <p:cNvPr id="4" name="object 4" descr=""/>
          <p:cNvSpPr txBox="1"/>
          <p:nvPr/>
        </p:nvSpPr>
        <p:spPr>
          <a:xfrm>
            <a:off x="1775205" y="1286636"/>
            <a:ext cx="6291580" cy="29419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65">
                <a:solidFill>
                  <a:srgbClr val="FFFFFF"/>
                </a:solidFill>
                <a:latin typeface="Arial Black"/>
                <a:cs typeface="Arial Black"/>
              </a:rPr>
              <a:t>Different</a:t>
            </a:r>
            <a:r>
              <a:rPr dirty="0" sz="2000" spc="-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Arial Black"/>
                <a:cs typeface="Arial Black"/>
              </a:rPr>
              <a:t>Optimizers</a:t>
            </a:r>
            <a:r>
              <a:rPr dirty="0" sz="2000" spc="-60">
                <a:solidFill>
                  <a:srgbClr val="FFFFFF"/>
                </a:solidFill>
                <a:latin typeface="Arial Black"/>
                <a:cs typeface="Arial Black"/>
              </a:rPr>
              <a:t> in</a:t>
            </a:r>
            <a:r>
              <a:rPr dirty="0" sz="2000" spc="-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85">
                <a:solidFill>
                  <a:srgbClr val="FFFFFF"/>
                </a:solidFill>
                <a:latin typeface="Arial Black"/>
                <a:cs typeface="Arial Black"/>
              </a:rPr>
              <a:t>Neural</a:t>
            </a:r>
            <a:r>
              <a:rPr dirty="0" sz="2000" spc="-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 Black"/>
                <a:cs typeface="Arial Black"/>
              </a:rPr>
              <a:t>Network</a:t>
            </a:r>
            <a:endParaRPr sz="2000">
              <a:latin typeface="Arial Black"/>
              <a:cs typeface="Arial Black"/>
            </a:endParaRPr>
          </a:p>
          <a:p>
            <a:pPr marL="299085" indent="-286385">
              <a:lnSpc>
                <a:spcPct val="100000"/>
              </a:lnSpc>
              <a:spcBef>
                <a:spcPts val="2080"/>
              </a:spcBef>
              <a:buSzPct val="114285"/>
              <a:buChar char="•"/>
              <a:tabLst>
                <a:tab pos="299085" algn="l"/>
              </a:tabLst>
            </a:pP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Gradient</a:t>
            </a:r>
            <a:r>
              <a:rPr dirty="0" sz="14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Descent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SzPct val="114285"/>
              <a:buChar char="•"/>
              <a:tabLst>
                <a:tab pos="299085" algn="l"/>
              </a:tabLst>
            </a:pP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Stochastic</a:t>
            </a:r>
            <a:r>
              <a:rPr dirty="0" sz="1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Gradient</a:t>
            </a:r>
            <a:r>
              <a:rPr dirty="0" sz="14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Descent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SzPct val="114285"/>
              <a:buChar char="•"/>
              <a:tabLst>
                <a:tab pos="299085" algn="l"/>
              </a:tabLst>
            </a:pPr>
            <a:r>
              <a:rPr dirty="0" sz="1400" spc="-25">
                <a:solidFill>
                  <a:srgbClr val="FFFFFF"/>
                </a:solidFill>
                <a:latin typeface="Arial MT"/>
                <a:cs typeface="Arial MT"/>
              </a:rPr>
              <a:t>Mini-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Batch</a:t>
            </a:r>
            <a:r>
              <a:rPr dirty="0" sz="14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Gradient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Descent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114285"/>
              <a:buChar char="•"/>
              <a:tabLst>
                <a:tab pos="299085" algn="l"/>
              </a:tabLst>
            </a:pP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Momentum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SzPct val="114285"/>
              <a:buChar char="•"/>
              <a:tabLst>
                <a:tab pos="299085" algn="l"/>
              </a:tabLst>
            </a:pP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Nesterov</a:t>
            </a:r>
            <a:r>
              <a:rPr dirty="0" sz="14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Accelerated</a:t>
            </a:r>
            <a:r>
              <a:rPr dirty="0" sz="14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Gradient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SzPct val="114285"/>
              <a:buChar char="•"/>
              <a:tabLst>
                <a:tab pos="299085" algn="l"/>
              </a:tabLst>
            </a:pP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Adagrad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SzPct val="114285"/>
              <a:buChar char="•"/>
              <a:tabLst>
                <a:tab pos="299085" algn="l"/>
              </a:tabLst>
            </a:pP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AdaDelta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SzPct val="114285"/>
              <a:buChar char="•"/>
              <a:tabLst>
                <a:tab pos="299085" algn="l"/>
              </a:tabLst>
            </a:pPr>
            <a:r>
              <a:rPr dirty="0" sz="1400" spc="-20">
                <a:solidFill>
                  <a:srgbClr val="FFFFFF"/>
                </a:solidFill>
                <a:latin typeface="Arial MT"/>
                <a:cs typeface="Arial MT"/>
              </a:rPr>
              <a:t>Adam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Adam</a:t>
            </a:r>
            <a:r>
              <a:rPr dirty="0" sz="14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4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best</a:t>
            </a:r>
            <a:r>
              <a:rPr dirty="0" sz="14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optimizers. If</a:t>
            </a:r>
            <a:r>
              <a:rPr dirty="0" sz="14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one</a:t>
            </a:r>
            <a:r>
              <a:rPr dirty="0" sz="14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wants</a:t>
            </a:r>
            <a:r>
              <a:rPr dirty="0" sz="14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4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train</a:t>
            </a:r>
            <a:r>
              <a:rPr dirty="0" sz="14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4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neural</a:t>
            </a:r>
            <a:r>
              <a:rPr dirty="0" sz="14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network in</a:t>
            </a:r>
            <a:r>
              <a:rPr dirty="0" sz="1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less</a:t>
            </a:r>
            <a:r>
              <a:rPr dirty="0" sz="14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Arial MT"/>
                <a:cs typeface="Arial MT"/>
              </a:rPr>
              <a:t>time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4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dirty="0" sz="1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efficiently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than</a:t>
            </a:r>
            <a:r>
              <a:rPr dirty="0" sz="14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Adam</a:t>
            </a:r>
            <a:r>
              <a:rPr dirty="0" sz="14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4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4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optimize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521208" y="1280159"/>
            <a:ext cx="897890" cy="918844"/>
            <a:chOff x="521208" y="1280159"/>
            <a:chExt cx="897890" cy="918844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" y="1386890"/>
              <a:ext cx="809028" cy="812114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534924" y="1293875"/>
              <a:ext cx="780415" cy="783590"/>
            </a:xfrm>
            <a:custGeom>
              <a:avLst/>
              <a:gdLst/>
              <a:ahLst/>
              <a:cxnLst/>
              <a:rect l="l" t="t" r="r" b="b"/>
              <a:pathLst>
                <a:path w="780415" h="783589">
                  <a:moveTo>
                    <a:pt x="0" y="0"/>
                  </a:moveTo>
                  <a:lnTo>
                    <a:pt x="780288" y="0"/>
                  </a:lnTo>
                  <a:lnTo>
                    <a:pt x="780288" y="783336"/>
                  </a:lnTo>
                  <a:lnTo>
                    <a:pt x="0" y="783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D74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34924" y="1293875"/>
              <a:ext cx="780415" cy="783590"/>
            </a:xfrm>
            <a:custGeom>
              <a:avLst/>
              <a:gdLst/>
              <a:ahLst/>
              <a:cxnLst/>
              <a:rect l="l" t="t" r="r" b="b"/>
              <a:pathLst>
                <a:path w="780415" h="783589">
                  <a:moveTo>
                    <a:pt x="0" y="0"/>
                  </a:moveTo>
                  <a:lnTo>
                    <a:pt x="780288" y="0"/>
                  </a:lnTo>
                  <a:lnTo>
                    <a:pt x="780288" y="783336"/>
                  </a:lnTo>
                  <a:lnTo>
                    <a:pt x="0" y="783336"/>
                  </a:lnTo>
                  <a:lnTo>
                    <a:pt x="0" y="0"/>
                  </a:lnTo>
                  <a:close/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79704" y="1441703"/>
              <a:ext cx="487680" cy="485140"/>
            </a:xfrm>
            <a:custGeom>
              <a:avLst/>
              <a:gdLst/>
              <a:ahLst/>
              <a:cxnLst/>
              <a:rect l="l" t="t" r="r" b="b"/>
              <a:pathLst>
                <a:path w="487680" h="485139">
                  <a:moveTo>
                    <a:pt x="256832" y="0"/>
                  </a:moveTo>
                  <a:lnTo>
                    <a:pt x="230847" y="0"/>
                  </a:lnTo>
                  <a:lnTo>
                    <a:pt x="219405" y="1016"/>
                  </a:lnTo>
                  <a:lnTo>
                    <a:pt x="171564" y="10414"/>
                  </a:lnTo>
                  <a:lnTo>
                    <a:pt x="127901" y="28956"/>
                  </a:lnTo>
                  <a:lnTo>
                    <a:pt x="88379" y="54864"/>
                  </a:lnTo>
                  <a:lnTo>
                    <a:pt x="55105" y="87884"/>
                  </a:lnTo>
                  <a:lnTo>
                    <a:pt x="29133" y="126111"/>
                  </a:lnTo>
                  <a:lnTo>
                    <a:pt x="10426" y="170561"/>
                  </a:lnTo>
                  <a:lnTo>
                    <a:pt x="1066" y="217043"/>
                  </a:lnTo>
                  <a:lnTo>
                    <a:pt x="0" y="229362"/>
                  </a:lnTo>
                  <a:lnTo>
                    <a:pt x="0" y="254254"/>
                  </a:lnTo>
                  <a:lnTo>
                    <a:pt x="10426" y="314198"/>
                  </a:lnTo>
                  <a:lnTo>
                    <a:pt x="29133" y="357505"/>
                  </a:lnTo>
                  <a:lnTo>
                    <a:pt x="55105" y="396748"/>
                  </a:lnTo>
                  <a:lnTo>
                    <a:pt x="88379" y="429895"/>
                  </a:lnTo>
                  <a:lnTo>
                    <a:pt x="127901" y="455676"/>
                  </a:lnTo>
                  <a:lnTo>
                    <a:pt x="171564" y="474345"/>
                  </a:lnTo>
                  <a:lnTo>
                    <a:pt x="219405" y="483616"/>
                  </a:lnTo>
                  <a:lnTo>
                    <a:pt x="230847" y="484632"/>
                  </a:lnTo>
                  <a:lnTo>
                    <a:pt x="256832" y="484632"/>
                  </a:lnTo>
                  <a:lnTo>
                    <a:pt x="316115" y="474345"/>
                  </a:lnTo>
                  <a:lnTo>
                    <a:pt x="359778" y="455676"/>
                  </a:lnTo>
                  <a:lnTo>
                    <a:pt x="399287" y="429895"/>
                  </a:lnTo>
                  <a:lnTo>
                    <a:pt x="432574" y="396748"/>
                  </a:lnTo>
                  <a:lnTo>
                    <a:pt x="458546" y="357505"/>
                  </a:lnTo>
                  <a:lnTo>
                    <a:pt x="477253" y="314198"/>
                  </a:lnTo>
                  <a:lnTo>
                    <a:pt x="486613" y="266573"/>
                  </a:lnTo>
                  <a:lnTo>
                    <a:pt x="487680" y="254254"/>
                  </a:lnTo>
                  <a:lnTo>
                    <a:pt x="487680" y="229362"/>
                  </a:lnTo>
                  <a:lnTo>
                    <a:pt x="477253" y="170561"/>
                  </a:lnTo>
                  <a:lnTo>
                    <a:pt x="458546" y="126111"/>
                  </a:lnTo>
                  <a:lnTo>
                    <a:pt x="432574" y="87884"/>
                  </a:lnTo>
                  <a:lnTo>
                    <a:pt x="399287" y="54864"/>
                  </a:lnTo>
                  <a:lnTo>
                    <a:pt x="359778" y="28956"/>
                  </a:lnTo>
                  <a:lnTo>
                    <a:pt x="316115" y="10414"/>
                  </a:lnTo>
                  <a:lnTo>
                    <a:pt x="269303" y="1016"/>
                  </a:lnTo>
                  <a:lnTo>
                    <a:pt x="256832" y="0"/>
                  </a:lnTo>
                  <a:close/>
                </a:path>
              </a:pathLst>
            </a:custGeom>
            <a:solidFill>
              <a:srgbClr val="6EBE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34568" y="1493519"/>
              <a:ext cx="378460" cy="381000"/>
            </a:xfrm>
            <a:custGeom>
              <a:avLst/>
              <a:gdLst/>
              <a:ahLst/>
              <a:cxnLst/>
              <a:rect l="l" t="t" r="r" b="b"/>
              <a:pathLst>
                <a:path w="378459" h="381000">
                  <a:moveTo>
                    <a:pt x="189484" y="0"/>
                  </a:moveTo>
                  <a:lnTo>
                    <a:pt x="151193" y="4190"/>
                  </a:lnTo>
                  <a:lnTo>
                    <a:pt x="98361" y="22987"/>
                  </a:lnTo>
                  <a:lnTo>
                    <a:pt x="54876" y="55371"/>
                  </a:lnTo>
                  <a:lnTo>
                    <a:pt x="22796" y="99187"/>
                  </a:lnTo>
                  <a:lnTo>
                    <a:pt x="4127" y="152400"/>
                  </a:lnTo>
                  <a:lnTo>
                    <a:pt x="0" y="189991"/>
                  </a:lnTo>
                  <a:lnTo>
                    <a:pt x="1015" y="209803"/>
                  </a:lnTo>
                  <a:lnTo>
                    <a:pt x="8293" y="247395"/>
                  </a:lnTo>
                  <a:lnTo>
                    <a:pt x="32118" y="296417"/>
                  </a:lnTo>
                  <a:lnTo>
                    <a:pt x="68325" y="337184"/>
                  </a:lnTo>
                  <a:lnTo>
                    <a:pt x="114947" y="366394"/>
                  </a:lnTo>
                  <a:lnTo>
                    <a:pt x="169837" y="379983"/>
                  </a:lnTo>
                  <a:lnTo>
                    <a:pt x="189484" y="381000"/>
                  </a:lnTo>
                  <a:lnTo>
                    <a:pt x="208114" y="379983"/>
                  </a:lnTo>
                  <a:lnTo>
                    <a:pt x="263004" y="366394"/>
                  </a:lnTo>
                  <a:lnTo>
                    <a:pt x="309587" y="337184"/>
                  </a:lnTo>
                  <a:lnTo>
                    <a:pt x="345833" y="296417"/>
                  </a:lnTo>
                  <a:lnTo>
                    <a:pt x="369658" y="247395"/>
                  </a:lnTo>
                  <a:lnTo>
                    <a:pt x="376935" y="209803"/>
                  </a:lnTo>
                  <a:lnTo>
                    <a:pt x="377951" y="189991"/>
                  </a:lnTo>
                  <a:lnTo>
                    <a:pt x="376935" y="171195"/>
                  </a:lnTo>
                  <a:lnTo>
                    <a:pt x="369658" y="133603"/>
                  </a:lnTo>
                  <a:lnTo>
                    <a:pt x="345833" y="83565"/>
                  </a:lnTo>
                  <a:lnTo>
                    <a:pt x="309587" y="42799"/>
                  </a:lnTo>
                  <a:lnTo>
                    <a:pt x="263004" y="14604"/>
                  </a:lnTo>
                  <a:lnTo>
                    <a:pt x="208114" y="1015"/>
                  </a:lnTo>
                  <a:lnTo>
                    <a:pt x="189484" y="0"/>
                  </a:lnTo>
                  <a:close/>
                </a:path>
              </a:pathLst>
            </a:custGeom>
            <a:solidFill>
              <a:srgbClr val="F4206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1624" y="1560575"/>
              <a:ext cx="243839" cy="246887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850392" y="1539239"/>
              <a:ext cx="149860" cy="280670"/>
            </a:xfrm>
            <a:custGeom>
              <a:avLst/>
              <a:gdLst/>
              <a:ahLst/>
              <a:cxnLst/>
              <a:rect l="l" t="t" r="r" b="b"/>
              <a:pathLst>
                <a:path w="149859" h="280669">
                  <a:moveTo>
                    <a:pt x="149352" y="0"/>
                  </a:moveTo>
                  <a:lnTo>
                    <a:pt x="0" y="148462"/>
                  </a:lnTo>
                  <a:lnTo>
                    <a:pt x="64465" y="148462"/>
                  </a:lnTo>
                  <a:lnTo>
                    <a:pt x="6134" y="280416"/>
                  </a:lnTo>
                  <a:lnTo>
                    <a:pt x="149352" y="112141"/>
                  </a:lnTo>
                  <a:lnTo>
                    <a:pt x="87998" y="112141"/>
                  </a:lnTo>
                  <a:lnTo>
                    <a:pt x="149352" y="0"/>
                  </a:lnTo>
                  <a:close/>
                </a:path>
              </a:pathLst>
            </a:custGeom>
            <a:solidFill>
              <a:srgbClr val="FCD743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7967" y="356565"/>
            <a:ext cx="6603365" cy="8547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4381" rIns="0" bIns="0" rtlCol="0" vert="horz">
            <a:spAutoFit/>
          </a:bodyPr>
          <a:lstStyle/>
          <a:p>
            <a:pPr marL="73025">
              <a:lnSpc>
                <a:spcPct val="100000"/>
              </a:lnSpc>
              <a:spcBef>
                <a:spcPts val="95"/>
              </a:spcBef>
            </a:pPr>
            <a:r>
              <a:rPr dirty="0" sz="3200"/>
              <a:t>Deep</a:t>
            </a:r>
            <a:r>
              <a:rPr dirty="0" sz="3200" spc="-240"/>
              <a:t> </a:t>
            </a:r>
            <a:r>
              <a:rPr dirty="0" sz="3200" spc="145"/>
              <a:t>LeArnInG</a:t>
            </a:r>
            <a:r>
              <a:rPr dirty="0" sz="3200" spc="-260"/>
              <a:t> </a:t>
            </a:r>
            <a:r>
              <a:rPr dirty="0" sz="3200" spc="55"/>
              <a:t>TermInOLOGY</a:t>
            </a:r>
            <a:r>
              <a:rPr dirty="0" sz="3200" spc="-235"/>
              <a:t> </a:t>
            </a:r>
            <a:r>
              <a:rPr dirty="0" sz="3200"/>
              <a:t>-</a:t>
            </a:r>
            <a:r>
              <a:rPr dirty="0" sz="3200" spc="-275"/>
              <a:t> </a:t>
            </a:r>
            <a:r>
              <a:rPr dirty="0" sz="3200" spc="-50"/>
              <a:t>3</a:t>
            </a:r>
            <a:endParaRPr sz="3200"/>
          </a:p>
        </p:txBody>
      </p:sp>
      <p:grpSp>
        <p:nvGrpSpPr>
          <p:cNvPr id="4" name="object 4" descr=""/>
          <p:cNvGrpSpPr/>
          <p:nvPr/>
        </p:nvGrpSpPr>
        <p:grpSpPr>
          <a:xfrm>
            <a:off x="438912" y="1280159"/>
            <a:ext cx="897890" cy="918844"/>
            <a:chOff x="438912" y="1280159"/>
            <a:chExt cx="897890" cy="918844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7304" y="1386890"/>
              <a:ext cx="809028" cy="81211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452628" y="1293875"/>
              <a:ext cx="780415" cy="783590"/>
            </a:xfrm>
            <a:custGeom>
              <a:avLst/>
              <a:gdLst/>
              <a:ahLst/>
              <a:cxnLst/>
              <a:rect l="l" t="t" r="r" b="b"/>
              <a:pathLst>
                <a:path w="780415" h="783589">
                  <a:moveTo>
                    <a:pt x="0" y="0"/>
                  </a:moveTo>
                  <a:lnTo>
                    <a:pt x="780288" y="0"/>
                  </a:lnTo>
                  <a:lnTo>
                    <a:pt x="780288" y="783336"/>
                  </a:lnTo>
                  <a:lnTo>
                    <a:pt x="0" y="783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D74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2628" y="1293875"/>
              <a:ext cx="780415" cy="783590"/>
            </a:xfrm>
            <a:custGeom>
              <a:avLst/>
              <a:gdLst/>
              <a:ahLst/>
              <a:cxnLst/>
              <a:rect l="l" t="t" r="r" b="b"/>
              <a:pathLst>
                <a:path w="780415" h="783589">
                  <a:moveTo>
                    <a:pt x="0" y="0"/>
                  </a:moveTo>
                  <a:lnTo>
                    <a:pt x="780288" y="0"/>
                  </a:lnTo>
                  <a:lnTo>
                    <a:pt x="780288" y="783336"/>
                  </a:lnTo>
                  <a:lnTo>
                    <a:pt x="0" y="783336"/>
                  </a:lnTo>
                  <a:lnTo>
                    <a:pt x="0" y="0"/>
                  </a:lnTo>
                  <a:close/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97458" y="1459991"/>
              <a:ext cx="487680" cy="487680"/>
            </a:xfrm>
            <a:custGeom>
              <a:avLst/>
              <a:gdLst/>
              <a:ahLst/>
              <a:cxnLst/>
              <a:rect l="l" t="t" r="r" b="b"/>
              <a:pathLst>
                <a:path w="487680" h="487680">
                  <a:moveTo>
                    <a:pt x="243103" y="0"/>
                  </a:moveTo>
                  <a:lnTo>
                    <a:pt x="193700" y="5334"/>
                  </a:lnTo>
                  <a:lnTo>
                    <a:pt x="148259" y="18669"/>
                  </a:lnTo>
                  <a:lnTo>
                    <a:pt x="106870" y="41402"/>
                  </a:lnTo>
                  <a:lnTo>
                    <a:pt x="70802" y="70866"/>
                  </a:lnTo>
                  <a:lnTo>
                    <a:pt x="41389" y="106934"/>
                  </a:lnTo>
                  <a:lnTo>
                    <a:pt x="18719" y="148336"/>
                  </a:lnTo>
                  <a:lnTo>
                    <a:pt x="4013" y="195072"/>
                  </a:lnTo>
                  <a:lnTo>
                    <a:pt x="0" y="243205"/>
                  </a:lnTo>
                  <a:lnTo>
                    <a:pt x="1320" y="268605"/>
                  </a:lnTo>
                  <a:lnTo>
                    <a:pt x="10655" y="316611"/>
                  </a:lnTo>
                  <a:lnTo>
                    <a:pt x="29362" y="359410"/>
                  </a:lnTo>
                  <a:lnTo>
                    <a:pt x="54775" y="399415"/>
                  </a:lnTo>
                  <a:lnTo>
                    <a:pt x="88150" y="431546"/>
                  </a:lnTo>
                  <a:lnTo>
                    <a:pt x="126898" y="458216"/>
                  </a:lnTo>
                  <a:lnTo>
                    <a:pt x="170980" y="477012"/>
                  </a:lnTo>
                  <a:lnTo>
                    <a:pt x="217741" y="486283"/>
                  </a:lnTo>
                  <a:lnTo>
                    <a:pt x="243103" y="487680"/>
                  </a:lnTo>
                  <a:lnTo>
                    <a:pt x="268516" y="486283"/>
                  </a:lnTo>
                  <a:lnTo>
                    <a:pt x="315277" y="477012"/>
                  </a:lnTo>
                  <a:lnTo>
                    <a:pt x="359359" y="458216"/>
                  </a:lnTo>
                  <a:lnTo>
                    <a:pt x="398106" y="431546"/>
                  </a:lnTo>
                  <a:lnTo>
                    <a:pt x="431482" y="399415"/>
                  </a:lnTo>
                  <a:lnTo>
                    <a:pt x="458216" y="359410"/>
                  </a:lnTo>
                  <a:lnTo>
                    <a:pt x="476923" y="316611"/>
                  </a:lnTo>
                  <a:lnTo>
                    <a:pt x="486257" y="268605"/>
                  </a:lnTo>
                  <a:lnTo>
                    <a:pt x="487629" y="243205"/>
                  </a:lnTo>
                  <a:lnTo>
                    <a:pt x="486257" y="219075"/>
                  </a:lnTo>
                  <a:lnTo>
                    <a:pt x="476923" y="171069"/>
                  </a:lnTo>
                  <a:lnTo>
                    <a:pt x="458216" y="127000"/>
                  </a:lnTo>
                  <a:lnTo>
                    <a:pt x="431482" y="88265"/>
                  </a:lnTo>
                  <a:lnTo>
                    <a:pt x="398106" y="54737"/>
                  </a:lnTo>
                  <a:lnTo>
                    <a:pt x="359359" y="29464"/>
                  </a:lnTo>
                  <a:lnTo>
                    <a:pt x="315277" y="10668"/>
                  </a:lnTo>
                  <a:lnTo>
                    <a:pt x="268516" y="1397"/>
                  </a:lnTo>
                  <a:lnTo>
                    <a:pt x="2431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55320" y="1517903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09" h="372110">
                  <a:moveTo>
                    <a:pt x="185902" y="0"/>
                  </a:moveTo>
                  <a:lnTo>
                    <a:pt x="131114" y="8000"/>
                  </a:lnTo>
                  <a:lnTo>
                    <a:pt x="81597" y="32004"/>
                  </a:lnTo>
                  <a:lnTo>
                    <a:pt x="42811" y="67945"/>
                  </a:lnTo>
                  <a:lnTo>
                    <a:pt x="14731" y="113284"/>
                  </a:lnTo>
                  <a:lnTo>
                    <a:pt x="1371" y="166624"/>
                  </a:lnTo>
                  <a:lnTo>
                    <a:pt x="0" y="185293"/>
                  </a:lnTo>
                  <a:lnTo>
                    <a:pt x="1371" y="205232"/>
                  </a:lnTo>
                  <a:lnTo>
                    <a:pt x="14731" y="258572"/>
                  </a:lnTo>
                  <a:lnTo>
                    <a:pt x="42811" y="303911"/>
                  </a:lnTo>
                  <a:lnTo>
                    <a:pt x="81597" y="339852"/>
                  </a:lnTo>
                  <a:lnTo>
                    <a:pt x="148475" y="367919"/>
                  </a:lnTo>
                  <a:lnTo>
                    <a:pt x="185902" y="371856"/>
                  </a:lnTo>
                  <a:lnTo>
                    <a:pt x="204635" y="370459"/>
                  </a:lnTo>
                  <a:lnTo>
                    <a:pt x="242112" y="362458"/>
                  </a:lnTo>
                  <a:lnTo>
                    <a:pt x="290258" y="339852"/>
                  </a:lnTo>
                  <a:lnTo>
                    <a:pt x="330365" y="303911"/>
                  </a:lnTo>
                  <a:lnTo>
                    <a:pt x="357123" y="258572"/>
                  </a:lnTo>
                  <a:lnTo>
                    <a:pt x="371855" y="205232"/>
                  </a:lnTo>
                  <a:lnTo>
                    <a:pt x="371855" y="166624"/>
                  </a:lnTo>
                  <a:lnTo>
                    <a:pt x="357123" y="113284"/>
                  </a:lnTo>
                  <a:lnTo>
                    <a:pt x="330365" y="67945"/>
                  </a:lnTo>
                  <a:lnTo>
                    <a:pt x="290258" y="32004"/>
                  </a:lnTo>
                  <a:lnTo>
                    <a:pt x="242112" y="8000"/>
                  </a:lnTo>
                  <a:lnTo>
                    <a:pt x="185902" y="0"/>
                  </a:lnTo>
                  <a:close/>
                </a:path>
              </a:pathLst>
            </a:custGeom>
            <a:solidFill>
              <a:srgbClr val="B70E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6330" y="1578863"/>
              <a:ext cx="249834" cy="252984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1642617" y="994122"/>
            <a:ext cx="6958330" cy="4072890"/>
          </a:xfrm>
          <a:prstGeom prst="rect">
            <a:avLst/>
          </a:prstGeom>
        </p:spPr>
        <p:txBody>
          <a:bodyPr wrap="square" lIns="0" tIns="179070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1410"/>
              </a:spcBef>
            </a:pPr>
            <a:r>
              <a:rPr dirty="0" sz="2000" spc="-125">
                <a:solidFill>
                  <a:srgbClr val="FFFFFF"/>
                </a:solidFill>
                <a:latin typeface="Arial Black"/>
                <a:cs typeface="Arial Black"/>
              </a:rPr>
              <a:t>Vanishing</a:t>
            </a:r>
            <a:r>
              <a:rPr dirty="0" sz="2000" spc="-8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285">
                <a:solidFill>
                  <a:srgbClr val="FFFFFF"/>
                </a:solidFill>
                <a:latin typeface="Arial Black"/>
                <a:cs typeface="Arial Black"/>
              </a:rPr>
              <a:t>&amp;</a:t>
            </a:r>
            <a:r>
              <a:rPr dirty="0" sz="2000" spc="-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140">
                <a:solidFill>
                  <a:srgbClr val="FFFFFF"/>
                </a:solidFill>
                <a:latin typeface="Arial Black"/>
                <a:cs typeface="Arial Black"/>
              </a:rPr>
              <a:t>Exploding</a:t>
            </a:r>
            <a:r>
              <a:rPr dirty="0" sz="2000" spc="-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 Black"/>
                <a:cs typeface="Arial Black"/>
              </a:rPr>
              <a:t>Gradient</a:t>
            </a:r>
            <a:endParaRPr sz="2000">
              <a:latin typeface="Arial Black"/>
              <a:cs typeface="Arial Black"/>
            </a:endParaRPr>
          </a:p>
          <a:p>
            <a:pPr marL="341630" indent="-328930">
              <a:lnSpc>
                <a:spcPct val="100000"/>
              </a:lnSpc>
              <a:spcBef>
                <a:spcPts val="1265"/>
              </a:spcBef>
              <a:buSzPct val="114285"/>
              <a:buFont typeface="Arial MT"/>
              <a:buChar char="•"/>
              <a:tabLst>
                <a:tab pos="341630" algn="l"/>
              </a:tabLst>
            </a:pPr>
            <a:r>
              <a:rPr dirty="0" sz="1400" spc="-70">
                <a:solidFill>
                  <a:srgbClr val="FFFFFF"/>
                </a:solidFill>
                <a:latin typeface="Arial Black"/>
                <a:cs typeface="Arial Black"/>
              </a:rPr>
              <a:t>It </a:t>
            </a:r>
            <a:r>
              <a:rPr dirty="0" sz="1400" spc="-105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dirty="0" sz="1400" spc="-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70">
                <a:solidFill>
                  <a:srgbClr val="FFFFFF"/>
                </a:solidFill>
                <a:latin typeface="Arial Black"/>
                <a:cs typeface="Arial Black"/>
              </a:rPr>
              <a:t>very</a:t>
            </a:r>
            <a:r>
              <a:rPr dirty="0" sz="1400" spc="-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85">
                <a:solidFill>
                  <a:srgbClr val="FFFFFF"/>
                </a:solidFill>
                <a:latin typeface="Arial Black"/>
                <a:cs typeface="Arial Black"/>
              </a:rPr>
              <a:t>common</a:t>
            </a:r>
            <a:r>
              <a:rPr dirty="0" sz="1400" spc="-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Arial Black"/>
                <a:cs typeface="Arial Black"/>
              </a:rPr>
              <a:t>problem </a:t>
            </a:r>
            <a:r>
              <a:rPr dirty="0" sz="1400" spc="-35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dirty="0" sz="1400" spc="-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85">
                <a:solidFill>
                  <a:srgbClr val="FFFFFF"/>
                </a:solidFill>
                <a:latin typeface="Arial Black"/>
                <a:cs typeface="Arial Black"/>
              </a:rPr>
              <a:t>every</a:t>
            </a:r>
            <a:r>
              <a:rPr dirty="0" sz="1400" spc="-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Arial Black"/>
                <a:cs typeface="Arial Black"/>
              </a:rPr>
              <a:t>Neural</a:t>
            </a:r>
            <a:r>
              <a:rPr dirty="0" sz="1400" spc="-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70">
                <a:solidFill>
                  <a:srgbClr val="FFFFFF"/>
                </a:solidFill>
                <a:latin typeface="Arial Black"/>
                <a:cs typeface="Arial Black"/>
              </a:rPr>
              <a:t>Network,</a:t>
            </a:r>
            <a:r>
              <a:rPr dirty="0" sz="1400" spc="-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95">
                <a:solidFill>
                  <a:srgbClr val="FFFFFF"/>
                </a:solidFill>
                <a:latin typeface="Arial Black"/>
                <a:cs typeface="Arial Black"/>
              </a:rPr>
              <a:t>which</a:t>
            </a:r>
            <a:r>
              <a:rPr dirty="0" sz="1400" spc="-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105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dirty="0" sz="1400" spc="-8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Black"/>
                <a:cs typeface="Arial Black"/>
              </a:rPr>
              <a:t>associated</a:t>
            </a:r>
            <a:endParaRPr sz="1400">
              <a:latin typeface="Arial Black"/>
              <a:cs typeface="Arial Black"/>
            </a:endParaRPr>
          </a:p>
          <a:p>
            <a:pPr marL="341630">
              <a:lnSpc>
                <a:spcPct val="100000"/>
              </a:lnSpc>
            </a:pPr>
            <a:r>
              <a:rPr dirty="0" sz="1400" spc="-65">
                <a:solidFill>
                  <a:srgbClr val="FFFFFF"/>
                </a:solidFill>
                <a:latin typeface="Arial Black"/>
                <a:cs typeface="Arial Black"/>
              </a:rPr>
              <a:t>with</a:t>
            </a:r>
            <a:r>
              <a:rPr dirty="0" sz="1400" spc="-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Arial Black"/>
                <a:cs typeface="Arial Black"/>
              </a:rPr>
              <a:t>Backpropagation.</a:t>
            </a:r>
            <a:endParaRPr sz="1400">
              <a:latin typeface="Arial Black"/>
              <a:cs typeface="Arial Black"/>
            </a:endParaRPr>
          </a:p>
          <a:p>
            <a:pPr marL="341630" marR="489584" indent="-329565">
              <a:lnSpc>
                <a:spcPct val="100000"/>
              </a:lnSpc>
              <a:spcBef>
                <a:spcPts val="1680"/>
              </a:spcBef>
              <a:buSzPct val="114285"/>
              <a:buFont typeface="Arial MT"/>
              <a:buChar char="•"/>
              <a:tabLst>
                <a:tab pos="341630" algn="l"/>
              </a:tabLst>
            </a:pPr>
            <a:r>
              <a:rPr dirty="0" sz="1400" spc="-90">
                <a:solidFill>
                  <a:srgbClr val="FFFFFF"/>
                </a:solidFill>
                <a:latin typeface="Arial Black"/>
                <a:cs typeface="Arial Black"/>
              </a:rPr>
              <a:t>Weights</a:t>
            </a:r>
            <a:r>
              <a:rPr dirty="0" sz="1400" spc="-55">
                <a:solidFill>
                  <a:srgbClr val="FFFFFF"/>
                </a:solidFill>
                <a:latin typeface="Arial Black"/>
                <a:cs typeface="Arial Black"/>
              </a:rPr>
              <a:t> of</a:t>
            </a:r>
            <a:r>
              <a:rPr dirty="0" sz="1400" spc="-70">
                <a:solidFill>
                  <a:srgbClr val="FFFFFF"/>
                </a:solidFill>
                <a:latin typeface="Arial Black"/>
                <a:cs typeface="Arial Black"/>
              </a:rPr>
              <a:t> network</a:t>
            </a:r>
            <a:r>
              <a:rPr dirty="0" sz="1400" spc="-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Arial Black"/>
                <a:cs typeface="Arial Black"/>
              </a:rPr>
              <a:t>are</a:t>
            </a:r>
            <a:r>
              <a:rPr dirty="0" sz="1400" spc="-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Arial Black"/>
                <a:cs typeface="Arial Black"/>
              </a:rPr>
              <a:t>updated</a:t>
            </a:r>
            <a:r>
              <a:rPr dirty="0" sz="1400" spc="-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Arial Black"/>
                <a:cs typeface="Arial Black"/>
              </a:rPr>
              <a:t>through</a:t>
            </a:r>
            <a:r>
              <a:rPr dirty="0" sz="1400" spc="-1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85">
                <a:solidFill>
                  <a:srgbClr val="FFFFFF"/>
                </a:solidFill>
                <a:latin typeface="Arial Black"/>
                <a:cs typeface="Arial Black"/>
              </a:rPr>
              <a:t>backpropagation</a:t>
            </a:r>
            <a:r>
              <a:rPr dirty="0" sz="1400" spc="-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70">
                <a:solidFill>
                  <a:srgbClr val="FFFFFF"/>
                </a:solidFill>
                <a:latin typeface="Arial Black"/>
                <a:cs typeface="Arial Black"/>
              </a:rPr>
              <a:t>by</a:t>
            </a:r>
            <a:r>
              <a:rPr dirty="0" sz="1400" spc="-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Black"/>
                <a:cs typeface="Arial Black"/>
              </a:rPr>
              <a:t>finding gradients.</a:t>
            </a:r>
            <a:endParaRPr sz="1400">
              <a:latin typeface="Arial Black"/>
              <a:cs typeface="Arial Black"/>
            </a:endParaRPr>
          </a:p>
          <a:p>
            <a:pPr marL="341630" marR="14604" indent="-329565">
              <a:lnSpc>
                <a:spcPct val="100000"/>
              </a:lnSpc>
              <a:spcBef>
                <a:spcPts val="1685"/>
              </a:spcBef>
              <a:buSzPct val="114285"/>
              <a:buFont typeface="Arial MT"/>
              <a:buChar char="•"/>
              <a:tabLst>
                <a:tab pos="341630" algn="l"/>
              </a:tabLst>
            </a:pPr>
            <a:r>
              <a:rPr dirty="0" sz="1400" spc="-70">
                <a:solidFill>
                  <a:srgbClr val="FFFFFF"/>
                </a:solidFill>
                <a:latin typeface="Arial Black"/>
                <a:cs typeface="Arial Black"/>
              </a:rPr>
              <a:t>When</a:t>
            </a:r>
            <a:r>
              <a:rPr dirty="0" sz="1400" spc="-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dirty="0" sz="1400" spc="-8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Arial Black"/>
                <a:cs typeface="Arial Black"/>
              </a:rPr>
              <a:t>number</a:t>
            </a:r>
            <a:r>
              <a:rPr dirty="0" sz="1400" spc="-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dirty="0" sz="1400" spc="-10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Arial Black"/>
                <a:cs typeface="Arial Black"/>
              </a:rPr>
              <a:t>hidden</a:t>
            </a:r>
            <a:r>
              <a:rPr dirty="0" sz="1400" spc="-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70">
                <a:solidFill>
                  <a:srgbClr val="FFFFFF"/>
                </a:solidFill>
                <a:latin typeface="Arial Black"/>
                <a:cs typeface="Arial Black"/>
              </a:rPr>
              <a:t>layer</a:t>
            </a:r>
            <a:r>
              <a:rPr dirty="0" sz="1400" spc="-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100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dirty="0" sz="1400" spc="-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Arial Black"/>
                <a:cs typeface="Arial Black"/>
              </a:rPr>
              <a:t>high,</a:t>
            </a:r>
            <a:r>
              <a:rPr dirty="0" sz="1400" spc="-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Arial Black"/>
                <a:cs typeface="Arial Black"/>
              </a:rPr>
              <a:t>then</a:t>
            </a:r>
            <a:r>
              <a:rPr dirty="0" sz="1400" spc="-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7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dirty="0" sz="1400" spc="-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75">
                <a:solidFill>
                  <a:srgbClr val="FFFFFF"/>
                </a:solidFill>
                <a:latin typeface="Arial Black"/>
                <a:cs typeface="Arial Black"/>
              </a:rPr>
              <a:t>gradient</a:t>
            </a:r>
            <a:r>
              <a:rPr dirty="0" sz="1400" spc="-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90">
                <a:solidFill>
                  <a:srgbClr val="FFFFFF"/>
                </a:solidFill>
                <a:latin typeface="Arial Black"/>
                <a:cs typeface="Arial Black"/>
              </a:rPr>
              <a:t>vanishes</a:t>
            </a:r>
            <a:r>
              <a:rPr dirty="0" sz="1400" spc="-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 Black"/>
                <a:cs typeface="Arial Black"/>
              </a:rPr>
              <a:t>or </a:t>
            </a:r>
            <a:r>
              <a:rPr dirty="0" sz="1400" spc="-105">
                <a:solidFill>
                  <a:srgbClr val="FFFFFF"/>
                </a:solidFill>
                <a:latin typeface="Arial Black"/>
                <a:cs typeface="Arial Black"/>
              </a:rPr>
              <a:t>explodes</a:t>
            </a:r>
            <a:r>
              <a:rPr dirty="0" sz="1400" spc="-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145">
                <a:solidFill>
                  <a:srgbClr val="FFFFFF"/>
                </a:solidFill>
                <a:latin typeface="Arial Black"/>
                <a:cs typeface="Arial Black"/>
              </a:rPr>
              <a:t>as</a:t>
            </a:r>
            <a:r>
              <a:rPr dirty="0" sz="1400" spc="-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Arial Black"/>
                <a:cs typeface="Arial Black"/>
              </a:rPr>
              <a:t>it</a:t>
            </a:r>
            <a:r>
              <a:rPr dirty="0" sz="1400" spc="-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95">
                <a:solidFill>
                  <a:srgbClr val="FFFFFF"/>
                </a:solidFill>
                <a:latin typeface="Arial Black"/>
                <a:cs typeface="Arial Black"/>
              </a:rPr>
              <a:t>propagates</a:t>
            </a:r>
            <a:r>
              <a:rPr dirty="0" sz="1400" spc="-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95">
                <a:solidFill>
                  <a:srgbClr val="FFFFFF"/>
                </a:solidFill>
                <a:latin typeface="Arial Black"/>
                <a:cs typeface="Arial Black"/>
              </a:rPr>
              <a:t>backward.</a:t>
            </a:r>
            <a:r>
              <a:rPr dirty="0" sz="1400" spc="-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70">
                <a:solidFill>
                  <a:srgbClr val="FFFFFF"/>
                </a:solidFill>
                <a:latin typeface="Arial Black"/>
                <a:cs typeface="Arial Black"/>
              </a:rPr>
              <a:t>It </a:t>
            </a:r>
            <a:r>
              <a:rPr dirty="0" sz="1400" spc="-100">
                <a:solidFill>
                  <a:srgbClr val="FFFFFF"/>
                </a:solidFill>
                <a:latin typeface="Arial Black"/>
                <a:cs typeface="Arial Black"/>
              </a:rPr>
              <a:t>leads</a:t>
            </a:r>
            <a:r>
              <a:rPr dirty="0" sz="1400" spc="-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Arial Black"/>
                <a:cs typeface="Arial Black"/>
              </a:rPr>
              <a:t>instability</a:t>
            </a:r>
            <a:r>
              <a:rPr dirty="0" sz="1400" spc="-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dirty="0" sz="1400" spc="-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70">
                <a:solidFill>
                  <a:srgbClr val="FFFFFF"/>
                </a:solidFill>
                <a:latin typeface="Arial Black"/>
                <a:cs typeface="Arial Black"/>
              </a:rPr>
              <a:t>network,</a:t>
            </a:r>
            <a:r>
              <a:rPr dirty="0" sz="1400" spc="-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Black"/>
                <a:cs typeface="Arial Black"/>
              </a:rPr>
              <a:t>unable </a:t>
            </a:r>
            <a:r>
              <a:rPr dirty="0" sz="1400" spc="-55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dirty="0" sz="1400" spc="-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Arial Black"/>
                <a:cs typeface="Arial Black"/>
              </a:rPr>
              <a:t>learn</a:t>
            </a:r>
            <a:r>
              <a:rPr dirty="0" sz="1400" spc="-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Arial Black"/>
                <a:cs typeface="Arial Black"/>
              </a:rPr>
              <a:t>from</a:t>
            </a:r>
            <a:r>
              <a:rPr dirty="0" sz="1400" spc="-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Black"/>
                <a:cs typeface="Arial Black"/>
              </a:rPr>
              <a:t>training</a:t>
            </a:r>
            <a:endParaRPr sz="1400">
              <a:latin typeface="Arial Black"/>
              <a:cs typeface="Arial Black"/>
            </a:endParaRPr>
          </a:p>
          <a:p>
            <a:pPr marL="341630" marR="111125" indent="-329565">
              <a:lnSpc>
                <a:spcPct val="100000"/>
              </a:lnSpc>
              <a:spcBef>
                <a:spcPts val="1685"/>
              </a:spcBef>
              <a:buSzPct val="114285"/>
              <a:buFont typeface="Arial MT"/>
              <a:buChar char="•"/>
              <a:tabLst>
                <a:tab pos="341630" algn="l"/>
              </a:tabLst>
            </a:pPr>
            <a:r>
              <a:rPr dirty="0" sz="1400" spc="-12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dirty="0" sz="1400" spc="-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90">
                <a:solidFill>
                  <a:srgbClr val="FFFFFF"/>
                </a:solidFill>
                <a:latin typeface="Arial Black"/>
                <a:cs typeface="Arial Black"/>
              </a:rPr>
              <a:t>explosion </a:t>
            </a:r>
            <a:r>
              <a:rPr dirty="0" sz="1400" spc="-130">
                <a:solidFill>
                  <a:srgbClr val="FFFFFF"/>
                </a:solidFill>
                <a:latin typeface="Arial Black"/>
                <a:cs typeface="Arial Black"/>
              </a:rPr>
              <a:t>occurs</a:t>
            </a:r>
            <a:r>
              <a:rPr dirty="0" sz="1400" spc="-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Arial Black"/>
                <a:cs typeface="Arial Black"/>
              </a:rPr>
              <a:t>through</a:t>
            </a:r>
            <a:r>
              <a:rPr dirty="0" sz="1400" spc="-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75">
                <a:solidFill>
                  <a:srgbClr val="FFFFFF"/>
                </a:solidFill>
                <a:latin typeface="Arial Black"/>
                <a:cs typeface="Arial Black"/>
              </a:rPr>
              <a:t>exponential</a:t>
            </a:r>
            <a:r>
              <a:rPr dirty="0" sz="1400" spc="-1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75">
                <a:solidFill>
                  <a:srgbClr val="FFFFFF"/>
                </a:solidFill>
                <a:latin typeface="Arial Black"/>
                <a:cs typeface="Arial Black"/>
              </a:rPr>
              <a:t>growth </a:t>
            </a:r>
            <a:r>
              <a:rPr dirty="0" sz="1400" spc="-70">
                <a:solidFill>
                  <a:srgbClr val="FFFFFF"/>
                </a:solidFill>
                <a:latin typeface="Arial Black"/>
                <a:cs typeface="Arial Black"/>
              </a:rPr>
              <a:t>by</a:t>
            </a:r>
            <a:r>
              <a:rPr dirty="0" sz="1400" spc="-8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Black"/>
                <a:cs typeface="Arial Black"/>
              </a:rPr>
              <a:t>repeatedly </a:t>
            </a:r>
            <a:r>
              <a:rPr dirty="0" sz="1400" spc="-55">
                <a:solidFill>
                  <a:srgbClr val="FFFFFF"/>
                </a:solidFill>
                <a:latin typeface="Arial Black"/>
                <a:cs typeface="Arial Black"/>
              </a:rPr>
              <a:t>multiplying</a:t>
            </a:r>
            <a:r>
              <a:rPr dirty="0" sz="1400" spc="-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85">
                <a:solidFill>
                  <a:srgbClr val="FFFFFF"/>
                </a:solidFill>
                <a:latin typeface="Arial Black"/>
                <a:cs typeface="Arial Black"/>
              </a:rPr>
              <a:t>gradients</a:t>
            </a:r>
            <a:r>
              <a:rPr dirty="0" sz="1400" spc="-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Arial Black"/>
                <a:cs typeface="Arial Black"/>
              </a:rPr>
              <a:t>through</a:t>
            </a:r>
            <a:r>
              <a:rPr dirty="0" sz="1400" spc="-1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dirty="0" sz="1400" spc="-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Arial Black"/>
                <a:cs typeface="Arial Black"/>
              </a:rPr>
              <a:t>network</a:t>
            </a:r>
            <a:r>
              <a:rPr dirty="0" sz="1400" spc="-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90">
                <a:solidFill>
                  <a:srgbClr val="FFFFFF"/>
                </a:solidFill>
                <a:latin typeface="Arial Black"/>
                <a:cs typeface="Arial Black"/>
              </a:rPr>
              <a:t>layers</a:t>
            </a:r>
            <a:r>
              <a:rPr dirty="0" sz="1400" spc="-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Arial Black"/>
                <a:cs typeface="Arial Black"/>
              </a:rPr>
              <a:t>that</a:t>
            </a:r>
            <a:r>
              <a:rPr dirty="0" sz="1400" spc="-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Arial Black"/>
                <a:cs typeface="Arial Black"/>
              </a:rPr>
              <a:t>have</a:t>
            </a:r>
            <a:r>
              <a:rPr dirty="0" sz="1400" spc="-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85">
                <a:solidFill>
                  <a:srgbClr val="FFFFFF"/>
                </a:solidFill>
                <a:latin typeface="Arial Black"/>
                <a:cs typeface="Arial Black"/>
              </a:rPr>
              <a:t>values</a:t>
            </a:r>
            <a:r>
              <a:rPr dirty="0" sz="1400" spc="-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Black"/>
                <a:cs typeface="Arial Black"/>
              </a:rPr>
              <a:t>larger </a:t>
            </a:r>
            <a:r>
              <a:rPr dirty="0" sz="1400" spc="-55">
                <a:solidFill>
                  <a:srgbClr val="FFFFFF"/>
                </a:solidFill>
                <a:latin typeface="Arial Black"/>
                <a:cs typeface="Arial Black"/>
              </a:rPr>
              <a:t>than</a:t>
            </a:r>
            <a:r>
              <a:rPr dirty="0" sz="1400" spc="-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 Black"/>
                <a:cs typeface="Arial Black"/>
              </a:rPr>
              <a:t>1.0</a:t>
            </a:r>
            <a:endParaRPr sz="1400">
              <a:latin typeface="Arial Black"/>
              <a:cs typeface="Arial Black"/>
            </a:endParaRPr>
          </a:p>
          <a:p>
            <a:pPr marL="341630" marR="5080" indent="-329565">
              <a:lnSpc>
                <a:spcPct val="100000"/>
              </a:lnSpc>
              <a:spcBef>
                <a:spcPts val="1685"/>
              </a:spcBef>
              <a:buSzPct val="114285"/>
              <a:buFont typeface="Arial MT"/>
              <a:buChar char="•"/>
              <a:tabLst>
                <a:tab pos="341630" algn="l"/>
              </a:tabLst>
            </a:pPr>
            <a:r>
              <a:rPr dirty="0" sz="1400" spc="-70">
                <a:solidFill>
                  <a:srgbClr val="FFFFFF"/>
                </a:solidFill>
                <a:latin typeface="Arial Black"/>
                <a:cs typeface="Arial Black"/>
              </a:rPr>
              <a:t>It </a:t>
            </a:r>
            <a:r>
              <a:rPr dirty="0" sz="1400" spc="-130">
                <a:solidFill>
                  <a:srgbClr val="FFFFFF"/>
                </a:solidFill>
                <a:latin typeface="Arial Black"/>
                <a:cs typeface="Arial Black"/>
              </a:rPr>
              <a:t>can</a:t>
            </a:r>
            <a:r>
              <a:rPr dirty="0" sz="1400" spc="-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100">
                <a:solidFill>
                  <a:srgbClr val="FFFFFF"/>
                </a:solidFill>
                <a:latin typeface="Arial Black"/>
                <a:cs typeface="Arial Black"/>
              </a:rPr>
              <a:t>be</a:t>
            </a:r>
            <a:r>
              <a:rPr dirty="0" sz="1400" spc="-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85">
                <a:solidFill>
                  <a:srgbClr val="FFFFFF"/>
                </a:solidFill>
                <a:latin typeface="Arial Black"/>
                <a:cs typeface="Arial Black"/>
              </a:rPr>
              <a:t>fixed</a:t>
            </a:r>
            <a:r>
              <a:rPr dirty="0" sz="1400" spc="-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Arial Black"/>
                <a:cs typeface="Arial Black"/>
              </a:rPr>
              <a:t>by</a:t>
            </a:r>
            <a:r>
              <a:rPr dirty="0" sz="1400" spc="-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90">
                <a:solidFill>
                  <a:srgbClr val="FFFFFF"/>
                </a:solidFill>
                <a:latin typeface="Arial Black"/>
                <a:cs typeface="Arial Black"/>
              </a:rPr>
              <a:t>redesigning</a:t>
            </a:r>
            <a:r>
              <a:rPr dirty="0" sz="1400" spc="-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7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dirty="0" sz="1400" spc="-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70">
                <a:solidFill>
                  <a:srgbClr val="FFFFFF"/>
                </a:solidFill>
                <a:latin typeface="Arial Black"/>
                <a:cs typeface="Arial Black"/>
              </a:rPr>
              <a:t>network,</a:t>
            </a:r>
            <a:r>
              <a:rPr dirty="0" sz="1400" spc="-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85">
                <a:solidFill>
                  <a:srgbClr val="FFFFFF"/>
                </a:solidFill>
                <a:latin typeface="Arial Black"/>
                <a:cs typeface="Arial Black"/>
              </a:rPr>
              <a:t>using</a:t>
            </a:r>
            <a:r>
              <a:rPr dirty="0" sz="1400" spc="-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FFFFFF"/>
                </a:solidFill>
                <a:latin typeface="Arial Black"/>
                <a:cs typeface="Arial Black"/>
              </a:rPr>
              <a:t>Long</a:t>
            </a:r>
            <a:r>
              <a:rPr dirty="0" sz="1400" spc="-8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90">
                <a:solidFill>
                  <a:srgbClr val="FFFFFF"/>
                </a:solidFill>
                <a:latin typeface="Arial Black"/>
                <a:cs typeface="Arial Black"/>
              </a:rPr>
              <a:t>Short</a:t>
            </a:r>
            <a:r>
              <a:rPr dirty="0" sz="1400" spc="-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105">
                <a:solidFill>
                  <a:srgbClr val="FFFFFF"/>
                </a:solidFill>
                <a:latin typeface="Arial Black"/>
                <a:cs typeface="Arial Black"/>
              </a:rPr>
              <a:t>Term</a:t>
            </a:r>
            <a:r>
              <a:rPr dirty="0" sz="1400" spc="-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Black"/>
                <a:cs typeface="Arial Black"/>
              </a:rPr>
              <a:t>Memory </a:t>
            </a:r>
            <a:r>
              <a:rPr dirty="0" sz="1400" spc="-80">
                <a:solidFill>
                  <a:srgbClr val="FFFFFF"/>
                </a:solidFill>
                <a:latin typeface="Arial Black"/>
                <a:cs typeface="Arial Black"/>
              </a:rPr>
              <a:t>networks,</a:t>
            </a:r>
            <a:r>
              <a:rPr dirty="0" sz="1400" spc="-1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Arial Black"/>
                <a:cs typeface="Arial Black"/>
              </a:rPr>
              <a:t>Gradient</a:t>
            </a:r>
            <a:r>
              <a:rPr dirty="0" sz="1400" spc="-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85">
                <a:solidFill>
                  <a:srgbClr val="FFFFFF"/>
                </a:solidFill>
                <a:latin typeface="Arial Black"/>
                <a:cs typeface="Arial Black"/>
              </a:rPr>
              <a:t>clipping,</a:t>
            </a:r>
            <a:r>
              <a:rPr dirty="0" sz="1400" spc="-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Arial Black"/>
                <a:cs typeface="Arial Black"/>
              </a:rPr>
              <a:t>etc.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41170">
              <a:lnSpc>
                <a:spcPct val="100000"/>
              </a:lnSpc>
              <a:spcBef>
                <a:spcPts val="95"/>
              </a:spcBef>
            </a:pPr>
            <a:r>
              <a:rPr dirty="0" spc="215"/>
              <a:t>ShOrt</a:t>
            </a:r>
            <a:r>
              <a:rPr dirty="0" spc="-245"/>
              <a:t> </a:t>
            </a:r>
            <a:r>
              <a:rPr dirty="0" spc="140"/>
              <a:t>BYteS</a:t>
            </a:r>
            <a:r>
              <a:rPr dirty="0" spc="-270"/>
              <a:t> </a:t>
            </a:r>
            <a:r>
              <a:rPr dirty="0" spc="254" i="1">
                <a:latin typeface="Trebuchet MS"/>
                <a:cs typeface="Trebuchet MS"/>
              </a:rPr>
              <a:t>–</a:t>
            </a:r>
            <a:r>
              <a:rPr dirty="0" spc="-235" i="1">
                <a:latin typeface="Trebuchet MS"/>
                <a:cs typeface="Trebuchet MS"/>
              </a:rPr>
              <a:t> </a:t>
            </a:r>
            <a:r>
              <a:rPr dirty="0" spc="-25"/>
              <a:t>D8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3704" y="1667255"/>
            <a:ext cx="4498848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5024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-19811"/>
            <a:ext cx="9144000" cy="5184775"/>
            <a:chOff x="0" y="-19811"/>
            <a:chExt cx="9144000" cy="5184775"/>
          </a:xfrm>
        </p:grpSpPr>
        <p:sp>
          <p:nvSpPr>
            <p:cNvPr id="4" name="object 4" descr=""/>
            <p:cNvSpPr/>
            <p:nvPr/>
          </p:nvSpPr>
          <p:spPr>
            <a:xfrm>
              <a:off x="4941028" y="0"/>
              <a:ext cx="822960" cy="5145405"/>
            </a:xfrm>
            <a:custGeom>
              <a:avLst/>
              <a:gdLst/>
              <a:ahLst/>
              <a:cxnLst/>
              <a:rect l="l" t="t" r="r" b="b"/>
              <a:pathLst>
                <a:path w="822960" h="5145405">
                  <a:moveTo>
                    <a:pt x="822519" y="0"/>
                  </a:moveTo>
                  <a:lnTo>
                    <a:pt x="654244" y="0"/>
                  </a:lnTo>
                  <a:lnTo>
                    <a:pt x="0" y="5145023"/>
                  </a:lnTo>
                  <a:lnTo>
                    <a:pt x="168275" y="5145023"/>
                  </a:lnTo>
                  <a:lnTo>
                    <a:pt x="8225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941028" y="0"/>
              <a:ext cx="822960" cy="5145405"/>
            </a:xfrm>
            <a:custGeom>
              <a:avLst/>
              <a:gdLst/>
              <a:ahLst/>
              <a:cxnLst/>
              <a:rect l="l" t="t" r="r" b="b"/>
              <a:pathLst>
                <a:path w="822960" h="5145405">
                  <a:moveTo>
                    <a:pt x="0" y="5145023"/>
                  </a:moveTo>
                  <a:lnTo>
                    <a:pt x="654244" y="0"/>
                  </a:lnTo>
                </a:path>
                <a:path w="822960" h="5145405">
                  <a:moveTo>
                    <a:pt x="822519" y="0"/>
                  </a:moveTo>
                  <a:lnTo>
                    <a:pt x="168275" y="5145023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042915" y="0"/>
              <a:ext cx="4101465" cy="5145405"/>
            </a:xfrm>
            <a:custGeom>
              <a:avLst/>
              <a:gdLst/>
              <a:ahLst/>
              <a:cxnLst/>
              <a:rect l="l" t="t" r="r" b="b"/>
              <a:pathLst>
                <a:path w="4101465" h="5145405">
                  <a:moveTo>
                    <a:pt x="4101084" y="0"/>
                  </a:moveTo>
                  <a:lnTo>
                    <a:pt x="666504" y="0"/>
                  </a:lnTo>
                  <a:lnTo>
                    <a:pt x="543051" y="1013078"/>
                  </a:lnTo>
                  <a:lnTo>
                    <a:pt x="0" y="5119080"/>
                  </a:lnTo>
                  <a:lnTo>
                    <a:pt x="1211591" y="5145023"/>
                  </a:lnTo>
                  <a:lnTo>
                    <a:pt x="4101084" y="5145023"/>
                  </a:lnTo>
                  <a:lnTo>
                    <a:pt x="4101084" y="0"/>
                  </a:lnTo>
                  <a:close/>
                </a:path>
              </a:pathLst>
            </a:custGeom>
            <a:solidFill>
              <a:srgbClr val="FCD74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042915" y="0"/>
              <a:ext cx="1212215" cy="5145405"/>
            </a:xfrm>
            <a:custGeom>
              <a:avLst/>
              <a:gdLst/>
              <a:ahLst/>
              <a:cxnLst/>
              <a:rect l="l" t="t" r="r" b="b"/>
              <a:pathLst>
                <a:path w="1212214" h="5145405">
                  <a:moveTo>
                    <a:pt x="1211591" y="5145023"/>
                  </a:moveTo>
                  <a:lnTo>
                    <a:pt x="0" y="5119080"/>
                  </a:lnTo>
                  <a:lnTo>
                    <a:pt x="543051" y="1013078"/>
                  </a:lnTo>
                  <a:lnTo>
                    <a:pt x="666504" y="0"/>
                  </a:lnTo>
                </a:path>
              </a:pathLst>
            </a:custGeom>
            <a:ln w="9144">
              <a:solidFill>
                <a:srgbClr val="6EBEF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0808" y="408470"/>
              <a:ext cx="6880606" cy="763358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153667" y="336803"/>
              <a:ext cx="6840220" cy="722630"/>
            </a:xfrm>
            <a:custGeom>
              <a:avLst/>
              <a:gdLst/>
              <a:ahLst/>
              <a:cxnLst/>
              <a:rect l="l" t="t" r="r" b="b"/>
              <a:pathLst>
                <a:path w="6840220" h="722630">
                  <a:moveTo>
                    <a:pt x="6839711" y="0"/>
                  </a:moveTo>
                  <a:lnTo>
                    <a:pt x="0" y="61468"/>
                  </a:lnTo>
                  <a:lnTo>
                    <a:pt x="229488" y="676275"/>
                  </a:lnTo>
                  <a:lnTo>
                    <a:pt x="6686677" y="722376"/>
                  </a:lnTo>
                  <a:lnTo>
                    <a:pt x="68397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153667" y="336803"/>
              <a:ext cx="6840220" cy="722630"/>
            </a:xfrm>
            <a:custGeom>
              <a:avLst/>
              <a:gdLst/>
              <a:ahLst/>
              <a:cxnLst/>
              <a:rect l="l" t="t" r="r" b="b"/>
              <a:pathLst>
                <a:path w="6840220" h="722630">
                  <a:moveTo>
                    <a:pt x="229488" y="676275"/>
                  </a:moveTo>
                  <a:lnTo>
                    <a:pt x="0" y="61468"/>
                  </a:lnTo>
                  <a:lnTo>
                    <a:pt x="6839711" y="0"/>
                  </a:lnTo>
                  <a:lnTo>
                    <a:pt x="6686677" y="722376"/>
                  </a:lnTo>
                  <a:lnTo>
                    <a:pt x="229488" y="676275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048" y="408393"/>
              <a:ext cx="391528" cy="68406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779576" y="329564"/>
              <a:ext cx="361315" cy="655320"/>
            </a:xfrm>
            <a:custGeom>
              <a:avLst/>
              <a:gdLst/>
              <a:ahLst/>
              <a:cxnLst/>
              <a:rect l="l" t="t" r="r" b="b"/>
              <a:pathLst>
                <a:path w="361315" h="655319">
                  <a:moveTo>
                    <a:pt x="210451" y="0"/>
                  </a:moveTo>
                  <a:lnTo>
                    <a:pt x="0" y="111506"/>
                  </a:lnTo>
                  <a:lnTo>
                    <a:pt x="361264" y="655066"/>
                  </a:lnTo>
                  <a:lnTo>
                    <a:pt x="21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79576" y="329564"/>
              <a:ext cx="361315" cy="655320"/>
            </a:xfrm>
            <a:custGeom>
              <a:avLst/>
              <a:gdLst/>
              <a:ahLst/>
              <a:cxnLst/>
              <a:rect l="l" t="t" r="r" b="b"/>
              <a:pathLst>
                <a:path w="361315" h="655319">
                  <a:moveTo>
                    <a:pt x="0" y="111506"/>
                  </a:moveTo>
                  <a:lnTo>
                    <a:pt x="210451" y="0"/>
                  </a:lnTo>
                  <a:lnTo>
                    <a:pt x="361264" y="655066"/>
                  </a:lnTo>
                  <a:lnTo>
                    <a:pt x="0" y="111506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16240" y="649160"/>
              <a:ext cx="336638" cy="367093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8029956" y="571499"/>
              <a:ext cx="307975" cy="338455"/>
            </a:xfrm>
            <a:custGeom>
              <a:avLst/>
              <a:gdLst/>
              <a:ahLst/>
              <a:cxnLst/>
              <a:rect l="l" t="t" r="r" b="b"/>
              <a:pathLst>
                <a:path w="307975" h="338455">
                  <a:moveTo>
                    <a:pt x="153162" y="0"/>
                  </a:moveTo>
                  <a:lnTo>
                    <a:pt x="150875" y="2286"/>
                  </a:lnTo>
                  <a:lnTo>
                    <a:pt x="148971" y="8889"/>
                  </a:lnTo>
                  <a:lnTo>
                    <a:pt x="144272" y="21971"/>
                  </a:lnTo>
                  <a:lnTo>
                    <a:pt x="124587" y="58420"/>
                  </a:lnTo>
                  <a:lnTo>
                    <a:pt x="90170" y="102488"/>
                  </a:lnTo>
                  <a:lnTo>
                    <a:pt x="52070" y="138811"/>
                  </a:lnTo>
                  <a:lnTo>
                    <a:pt x="13970" y="165353"/>
                  </a:lnTo>
                  <a:lnTo>
                    <a:pt x="0" y="172974"/>
                  </a:lnTo>
                  <a:lnTo>
                    <a:pt x="13462" y="180466"/>
                  </a:lnTo>
                  <a:lnTo>
                    <a:pt x="56515" y="209169"/>
                  </a:lnTo>
                  <a:lnTo>
                    <a:pt x="98678" y="248285"/>
                  </a:lnTo>
                  <a:lnTo>
                    <a:pt x="129540" y="287274"/>
                  </a:lnTo>
                  <a:lnTo>
                    <a:pt x="151129" y="324993"/>
                  </a:lnTo>
                  <a:lnTo>
                    <a:pt x="157352" y="338327"/>
                  </a:lnTo>
                  <a:lnTo>
                    <a:pt x="158876" y="338074"/>
                  </a:lnTo>
                  <a:lnTo>
                    <a:pt x="160909" y="337058"/>
                  </a:lnTo>
                  <a:lnTo>
                    <a:pt x="161417" y="336550"/>
                  </a:lnTo>
                  <a:lnTo>
                    <a:pt x="162433" y="333883"/>
                  </a:lnTo>
                  <a:lnTo>
                    <a:pt x="168148" y="321310"/>
                  </a:lnTo>
                  <a:lnTo>
                    <a:pt x="187325" y="286131"/>
                  </a:lnTo>
                  <a:lnTo>
                    <a:pt x="210185" y="253746"/>
                  </a:lnTo>
                  <a:lnTo>
                    <a:pt x="236600" y="224409"/>
                  </a:lnTo>
                  <a:lnTo>
                    <a:pt x="266953" y="198500"/>
                  </a:lnTo>
                  <a:lnTo>
                    <a:pt x="303911" y="173989"/>
                  </a:lnTo>
                  <a:lnTo>
                    <a:pt x="306832" y="171450"/>
                  </a:lnTo>
                  <a:lnTo>
                    <a:pt x="307848" y="169799"/>
                  </a:lnTo>
                  <a:lnTo>
                    <a:pt x="307848" y="168021"/>
                  </a:lnTo>
                  <a:lnTo>
                    <a:pt x="307594" y="167259"/>
                  </a:lnTo>
                  <a:lnTo>
                    <a:pt x="306324" y="165608"/>
                  </a:lnTo>
                  <a:lnTo>
                    <a:pt x="304165" y="163829"/>
                  </a:lnTo>
                  <a:lnTo>
                    <a:pt x="293624" y="157861"/>
                  </a:lnTo>
                  <a:lnTo>
                    <a:pt x="280162" y="149478"/>
                  </a:lnTo>
                  <a:lnTo>
                    <a:pt x="236347" y="115824"/>
                  </a:lnTo>
                  <a:lnTo>
                    <a:pt x="208534" y="87375"/>
                  </a:lnTo>
                  <a:lnTo>
                    <a:pt x="182372" y="52197"/>
                  </a:lnTo>
                  <a:lnTo>
                    <a:pt x="164338" y="21336"/>
                  </a:lnTo>
                  <a:lnTo>
                    <a:pt x="1531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029956" y="571499"/>
              <a:ext cx="307975" cy="338455"/>
            </a:xfrm>
            <a:custGeom>
              <a:avLst/>
              <a:gdLst/>
              <a:ahLst/>
              <a:cxnLst/>
              <a:rect l="l" t="t" r="r" b="b"/>
              <a:pathLst>
                <a:path w="307975" h="338455">
                  <a:moveTo>
                    <a:pt x="153162" y="0"/>
                  </a:moveTo>
                  <a:lnTo>
                    <a:pt x="150875" y="2286"/>
                  </a:lnTo>
                  <a:lnTo>
                    <a:pt x="148971" y="8889"/>
                  </a:lnTo>
                  <a:lnTo>
                    <a:pt x="146685" y="15621"/>
                  </a:lnTo>
                  <a:lnTo>
                    <a:pt x="144272" y="21971"/>
                  </a:lnTo>
                  <a:lnTo>
                    <a:pt x="141224" y="28194"/>
                  </a:lnTo>
                  <a:lnTo>
                    <a:pt x="138175" y="34671"/>
                  </a:lnTo>
                  <a:lnTo>
                    <a:pt x="135254" y="40639"/>
                  </a:lnTo>
                  <a:lnTo>
                    <a:pt x="131699" y="46482"/>
                  </a:lnTo>
                  <a:lnTo>
                    <a:pt x="128270" y="52450"/>
                  </a:lnTo>
                  <a:lnTo>
                    <a:pt x="124587" y="58420"/>
                  </a:lnTo>
                  <a:lnTo>
                    <a:pt x="120776" y="64135"/>
                  </a:lnTo>
                  <a:lnTo>
                    <a:pt x="116840" y="69596"/>
                  </a:lnTo>
                  <a:lnTo>
                    <a:pt x="112522" y="75184"/>
                  </a:lnTo>
                  <a:lnTo>
                    <a:pt x="104140" y="86106"/>
                  </a:lnTo>
                  <a:lnTo>
                    <a:pt x="74675" y="118745"/>
                  </a:lnTo>
                  <a:lnTo>
                    <a:pt x="63500" y="128904"/>
                  </a:lnTo>
                  <a:lnTo>
                    <a:pt x="57785" y="133858"/>
                  </a:lnTo>
                  <a:lnTo>
                    <a:pt x="52070" y="138811"/>
                  </a:lnTo>
                  <a:lnTo>
                    <a:pt x="46100" y="143510"/>
                  </a:lnTo>
                  <a:lnTo>
                    <a:pt x="39877" y="147954"/>
                  </a:lnTo>
                  <a:lnTo>
                    <a:pt x="33654" y="152400"/>
                  </a:lnTo>
                  <a:lnTo>
                    <a:pt x="0" y="172974"/>
                  </a:lnTo>
                  <a:lnTo>
                    <a:pt x="13462" y="180466"/>
                  </a:lnTo>
                  <a:lnTo>
                    <a:pt x="26416" y="188087"/>
                  </a:lnTo>
                  <a:lnTo>
                    <a:pt x="32639" y="192277"/>
                  </a:lnTo>
                  <a:lnTo>
                    <a:pt x="38862" y="196214"/>
                  </a:lnTo>
                  <a:lnTo>
                    <a:pt x="44830" y="200406"/>
                  </a:lnTo>
                  <a:lnTo>
                    <a:pt x="50800" y="204977"/>
                  </a:lnTo>
                  <a:lnTo>
                    <a:pt x="56515" y="209169"/>
                  </a:lnTo>
                  <a:lnTo>
                    <a:pt x="62229" y="213868"/>
                  </a:lnTo>
                  <a:lnTo>
                    <a:pt x="67691" y="218312"/>
                  </a:lnTo>
                  <a:lnTo>
                    <a:pt x="73278" y="223012"/>
                  </a:lnTo>
                  <a:lnTo>
                    <a:pt x="103377" y="253491"/>
                  </a:lnTo>
                  <a:lnTo>
                    <a:pt x="125349" y="281432"/>
                  </a:lnTo>
                  <a:lnTo>
                    <a:pt x="129540" y="287274"/>
                  </a:lnTo>
                  <a:lnTo>
                    <a:pt x="133223" y="293243"/>
                  </a:lnTo>
                  <a:lnTo>
                    <a:pt x="137287" y="299465"/>
                  </a:lnTo>
                  <a:lnTo>
                    <a:pt x="140716" y="305688"/>
                  </a:lnTo>
                  <a:lnTo>
                    <a:pt x="144399" y="312038"/>
                  </a:lnTo>
                  <a:lnTo>
                    <a:pt x="151129" y="324993"/>
                  </a:lnTo>
                  <a:lnTo>
                    <a:pt x="157352" y="338327"/>
                  </a:lnTo>
                  <a:lnTo>
                    <a:pt x="158876" y="338074"/>
                  </a:lnTo>
                  <a:lnTo>
                    <a:pt x="159893" y="337565"/>
                  </a:lnTo>
                  <a:lnTo>
                    <a:pt x="160909" y="337058"/>
                  </a:lnTo>
                  <a:lnTo>
                    <a:pt x="161417" y="336550"/>
                  </a:lnTo>
                  <a:lnTo>
                    <a:pt x="180594" y="297434"/>
                  </a:lnTo>
                  <a:lnTo>
                    <a:pt x="202184" y="264033"/>
                  </a:lnTo>
                  <a:lnTo>
                    <a:pt x="227457" y="233934"/>
                  </a:lnTo>
                  <a:lnTo>
                    <a:pt x="256540" y="206883"/>
                  </a:lnTo>
                  <a:lnTo>
                    <a:pt x="289178" y="183134"/>
                  </a:lnTo>
                  <a:lnTo>
                    <a:pt x="300863" y="176022"/>
                  </a:lnTo>
                  <a:lnTo>
                    <a:pt x="303911" y="173989"/>
                  </a:lnTo>
                  <a:lnTo>
                    <a:pt x="306070" y="172212"/>
                  </a:lnTo>
                  <a:lnTo>
                    <a:pt x="306832" y="171450"/>
                  </a:lnTo>
                  <a:lnTo>
                    <a:pt x="307340" y="170561"/>
                  </a:lnTo>
                  <a:lnTo>
                    <a:pt x="307848" y="169799"/>
                  </a:lnTo>
                  <a:lnTo>
                    <a:pt x="307848" y="169037"/>
                  </a:lnTo>
                  <a:lnTo>
                    <a:pt x="307848" y="168021"/>
                  </a:lnTo>
                  <a:lnTo>
                    <a:pt x="307594" y="167259"/>
                  </a:lnTo>
                  <a:lnTo>
                    <a:pt x="307086" y="166624"/>
                  </a:lnTo>
                  <a:lnTo>
                    <a:pt x="306324" y="165608"/>
                  </a:lnTo>
                  <a:lnTo>
                    <a:pt x="304165" y="163829"/>
                  </a:lnTo>
                  <a:lnTo>
                    <a:pt x="300609" y="161798"/>
                  </a:lnTo>
                  <a:lnTo>
                    <a:pt x="293624" y="157861"/>
                  </a:lnTo>
                  <a:lnTo>
                    <a:pt x="286893" y="153670"/>
                  </a:lnTo>
                  <a:lnTo>
                    <a:pt x="280162" y="149478"/>
                  </a:lnTo>
                  <a:lnTo>
                    <a:pt x="273430" y="145034"/>
                  </a:lnTo>
                  <a:lnTo>
                    <a:pt x="266953" y="140588"/>
                  </a:lnTo>
                  <a:lnTo>
                    <a:pt x="260730" y="135889"/>
                  </a:lnTo>
                  <a:lnTo>
                    <a:pt x="254253" y="131190"/>
                  </a:lnTo>
                  <a:lnTo>
                    <a:pt x="248285" y="126237"/>
                  </a:lnTo>
                  <a:lnTo>
                    <a:pt x="242316" y="121031"/>
                  </a:lnTo>
                  <a:lnTo>
                    <a:pt x="236347" y="115824"/>
                  </a:lnTo>
                  <a:lnTo>
                    <a:pt x="230632" y="110362"/>
                  </a:lnTo>
                  <a:lnTo>
                    <a:pt x="224917" y="104901"/>
                  </a:lnTo>
                  <a:lnTo>
                    <a:pt x="195961" y="71754"/>
                  </a:lnTo>
                  <a:lnTo>
                    <a:pt x="170052" y="31623"/>
                  </a:lnTo>
                  <a:lnTo>
                    <a:pt x="158623" y="10668"/>
                  </a:lnTo>
                  <a:lnTo>
                    <a:pt x="153162" y="0"/>
                  </a:lnTo>
                  <a:close/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510911" y="0"/>
              <a:ext cx="3633470" cy="5145405"/>
            </a:xfrm>
            <a:custGeom>
              <a:avLst/>
              <a:gdLst/>
              <a:ahLst/>
              <a:cxnLst/>
              <a:rect l="l" t="t" r="r" b="b"/>
              <a:pathLst>
                <a:path w="3633470" h="5145405">
                  <a:moveTo>
                    <a:pt x="121666" y="5141836"/>
                  </a:moveTo>
                  <a:lnTo>
                    <a:pt x="105156" y="5048174"/>
                  </a:lnTo>
                  <a:lnTo>
                    <a:pt x="80264" y="4957292"/>
                  </a:lnTo>
                  <a:lnTo>
                    <a:pt x="55245" y="4869205"/>
                  </a:lnTo>
                  <a:lnTo>
                    <a:pt x="30353" y="4778184"/>
                  </a:lnTo>
                  <a:lnTo>
                    <a:pt x="22098" y="4734141"/>
                  </a:lnTo>
                  <a:lnTo>
                    <a:pt x="11049" y="4695672"/>
                  </a:lnTo>
                  <a:lnTo>
                    <a:pt x="2667" y="4681880"/>
                  </a:lnTo>
                  <a:lnTo>
                    <a:pt x="0" y="4701108"/>
                  </a:lnTo>
                  <a:lnTo>
                    <a:pt x="0" y="4717694"/>
                  </a:lnTo>
                  <a:lnTo>
                    <a:pt x="2667" y="4731347"/>
                  </a:lnTo>
                  <a:lnTo>
                    <a:pt x="8255" y="4745152"/>
                  </a:lnTo>
                  <a:lnTo>
                    <a:pt x="11049" y="4780966"/>
                  </a:lnTo>
                  <a:lnTo>
                    <a:pt x="13716" y="4797564"/>
                  </a:lnTo>
                  <a:lnTo>
                    <a:pt x="22098" y="4813998"/>
                  </a:lnTo>
                  <a:lnTo>
                    <a:pt x="38608" y="4976520"/>
                  </a:lnTo>
                  <a:lnTo>
                    <a:pt x="66421" y="5141836"/>
                  </a:lnTo>
                  <a:lnTo>
                    <a:pt x="121666" y="5141836"/>
                  </a:lnTo>
                  <a:close/>
                </a:path>
                <a:path w="3633470" h="5145405">
                  <a:moveTo>
                    <a:pt x="121666" y="0"/>
                  </a:moveTo>
                  <a:lnTo>
                    <a:pt x="55245" y="0"/>
                  </a:lnTo>
                  <a:lnTo>
                    <a:pt x="55245" y="41529"/>
                  </a:lnTo>
                  <a:lnTo>
                    <a:pt x="49657" y="80137"/>
                  </a:lnTo>
                  <a:lnTo>
                    <a:pt x="38608" y="160401"/>
                  </a:lnTo>
                  <a:lnTo>
                    <a:pt x="27559" y="237617"/>
                  </a:lnTo>
                  <a:lnTo>
                    <a:pt x="22098" y="317754"/>
                  </a:lnTo>
                  <a:lnTo>
                    <a:pt x="13716" y="334391"/>
                  </a:lnTo>
                  <a:lnTo>
                    <a:pt x="11049" y="350901"/>
                  </a:lnTo>
                  <a:lnTo>
                    <a:pt x="8255" y="386842"/>
                  </a:lnTo>
                  <a:lnTo>
                    <a:pt x="2667" y="400685"/>
                  </a:lnTo>
                  <a:lnTo>
                    <a:pt x="0" y="414528"/>
                  </a:lnTo>
                  <a:lnTo>
                    <a:pt x="2667" y="428371"/>
                  </a:lnTo>
                  <a:lnTo>
                    <a:pt x="8255" y="444881"/>
                  </a:lnTo>
                  <a:lnTo>
                    <a:pt x="22098" y="397891"/>
                  </a:lnTo>
                  <a:lnTo>
                    <a:pt x="30353" y="353695"/>
                  </a:lnTo>
                  <a:lnTo>
                    <a:pt x="80264" y="176911"/>
                  </a:lnTo>
                  <a:lnTo>
                    <a:pt x="102362" y="88519"/>
                  </a:lnTo>
                  <a:lnTo>
                    <a:pt x="121666" y="0"/>
                  </a:lnTo>
                  <a:close/>
                </a:path>
                <a:path w="3633470" h="5145405">
                  <a:moveTo>
                    <a:pt x="685673" y="5130800"/>
                  </a:moveTo>
                  <a:lnTo>
                    <a:pt x="682879" y="5119776"/>
                  </a:lnTo>
                  <a:lnTo>
                    <a:pt x="374904" y="4589996"/>
                  </a:lnTo>
                  <a:lnTo>
                    <a:pt x="372237" y="4578972"/>
                  </a:lnTo>
                  <a:lnTo>
                    <a:pt x="366649" y="4570590"/>
                  </a:lnTo>
                  <a:lnTo>
                    <a:pt x="358394" y="4562348"/>
                  </a:lnTo>
                  <a:lnTo>
                    <a:pt x="344424" y="4556760"/>
                  </a:lnTo>
                  <a:lnTo>
                    <a:pt x="349885" y="4581614"/>
                  </a:lnTo>
                  <a:lnTo>
                    <a:pt x="355473" y="4592650"/>
                  </a:lnTo>
                  <a:lnTo>
                    <a:pt x="363855" y="4601032"/>
                  </a:lnTo>
                  <a:lnTo>
                    <a:pt x="383286" y="4656188"/>
                  </a:lnTo>
                  <a:lnTo>
                    <a:pt x="574675" y="5141836"/>
                  </a:lnTo>
                  <a:lnTo>
                    <a:pt x="685673" y="5141836"/>
                  </a:lnTo>
                  <a:lnTo>
                    <a:pt x="685673" y="5130800"/>
                  </a:lnTo>
                  <a:close/>
                </a:path>
                <a:path w="3633470" h="5145405">
                  <a:moveTo>
                    <a:pt x="685673" y="0"/>
                  </a:moveTo>
                  <a:lnTo>
                    <a:pt x="574675" y="0"/>
                  </a:lnTo>
                  <a:lnTo>
                    <a:pt x="363982" y="532638"/>
                  </a:lnTo>
                  <a:lnTo>
                    <a:pt x="355727" y="543814"/>
                  </a:lnTo>
                  <a:lnTo>
                    <a:pt x="350139" y="557657"/>
                  </a:lnTo>
                  <a:lnTo>
                    <a:pt x="347472" y="571500"/>
                  </a:lnTo>
                  <a:lnTo>
                    <a:pt x="347472" y="588137"/>
                  </a:lnTo>
                  <a:lnTo>
                    <a:pt x="363982" y="565912"/>
                  </a:lnTo>
                  <a:lnTo>
                    <a:pt x="372491" y="554863"/>
                  </a:lnTo>
                  <a:lnTo>
                    <a:pt x="375158" y="543814"/>
                  </a:lnTo>
                  <a:lnTo>
                    <a:pt x="685673" y="0"/>
                  </a:lnTo>
                  <a:close/>
                </a:path>
                <a:path w="3633470" h="5145405">
                  <a:moveTo>
                    <a:pt x="1374394" y="0"/>
                  </a:moveTo>
                  <a:lnTo>
                    <a:pt x="1230376" y="0"/>
                  </a:lnTo>
                  <a:lnTo>
                    <a:pt x="1227709" y="16764"/>
                  </a:lnTo>
                  <a:lnTo>
                    <a:pt x="1222121" y="30607"/>
                  </a:lnTo>
                  <a:lnTo>
                    <a:pt x="1202817" y="52832"/>
                  </a:lnTo>
                  <a:lnTo>
                    <a:pt x="834644" y="632968"/>
                  </a:lnTo>
                  <a:lnTo>
                    <a:pt x="812546" y="655193"/>
                  </a:lnTo>
                  <a:lnTo>
                    <a:pt x="807085" y="669036"/>
                  </a:lnTo>
                  <a:lnTo>
                    <a:pt x="801497" y="685800"/>
                  </a:lnTo>
                  <a:lnTo>
                    <a:pt x="818134" y="677545"/>
                  </a:lnTo>
                  <a:lnTo>
                    <a:pt x="829183" y="666369"/>
                  </a:lnTo>
                  <a:lnTo>
                    <a:pt x="837438" y="655193"/>
                  </a:lnTo>
                  <a:lnTo>
                    <a:pt x="843153" y="641350"/>
                  </a:lnTo>
                  <a:lnTo>
                    <a:pt x="978662" y="483108"/>
                  </a:lnTo>
                  <a:lnTo>
                    <a:pt x="1111504" y="324866"/>
                  </a:lnTo>
                  <a:lnTo>
                    <a:pt x="1374394" y="0"/>
                  </a:lnTo>
                  <a:close/>
                </a:path>
                <a:path w="3633470" h="5145405">
                  <a:moveTo>
                    <a:pt x="1383538" y="5141836"/>
                  </a:moveTo>
                  <a:lnTo>
                    <a:pt x="840486" y="4489475"/>
                  </a:lnTo>
                  <a:lnTo>
                    <a:pt x="834898" y="4478426"/>
                  </a:lnTo>
                  <a:lnTo>
                    <a:pt x="826643" y="4467377"/>
                  </a:lnTo>
                  <a:lnTo>
                    <a:pt x="815467" y="4459122"/>
                  </a:lnTo>
                  <a:lnTo>
                    <a:pt x="801624" y="4456328"/>
                  </a:lnTo>
                  <a:lnTo>
                    <a:pt x="807085" y="4470171"/>
                  </a:lnTo>
                  <a:lnTo>
                    <a:pt x="812673" y="4481220"/>
                  </a:lnTo>
                  <a:lnTo>
                    <a:pt x="829437" y="4497717"/>
                  </a:lnTo>
                  <a:lnTo>
                    <a:pt x="856996" y="4544720"/>
                  </a:lnTo>
                  <a:lnTo>
                    <a:pt x="1239520" y="5141836"/>
                  </a:lnTo>
                  <a:lnTo>
                    <a:pt x="1383538" y="5141836"/>
                  </a:lnTo>
                  <a:close/>
                </a:path>
                <a:path w="3633470" h="5145405">
                  <a:moveTo>
                    <a:pt x="2337689" y="0"/>
                  </a:moveTo>
                  <a:lnTo>
                    <a:pt x="2049526" y="0"/>
                  </a:lnTo>
                  <a:lnTo>
                    <a:pt x="1213104" y="932688"/>
                  </a:lnTo>
                  <a:lnTo>
                    <a:pt x="1232408" y="932688"/>
                  </a:lnTo>
                  <a:lnTo>
                    <a:pt x="1246378" y="927100"/>
                  </a:lnTo>
                  <a:lnTo>
                    <a:pt x="1254633" y="921639"/>
                  </a:lnTo>
                  <a:lnTo>
                    <a:pt x="1263015" y="913130"/>
                  </a:lnTo>
                  <a:lnTo>
                    <a:pt x="1686687" y="558038"/>
                  </a:lnTo>
                  <a:lnTo>
                    <a:pt x="2110486" y="199898"/>
                  </a:lnTo>
                  <a:lnTo>
                    <a:pt x="2226818" y="102870"/>
                  </a:lnTo>
                  <a:lnTo>
                    <a:pt x="2284984" y="55626"/>
                  </a:lnTo>
                  <a:lnTo>
                    <a:pt x="2309876" y="27813"/>
                  </a:lnTo>
                  <a:lnTo>
                    <a:pt x="2337689" y="0"/>
                  </a:lnTo>
                  <a:close/>
                </a:path>
                <a:path w="3633470" h="5145405">
                  <a:moveTo>
                    <a:pt x="2349881" y="5144884"/>
                  </a:moveTo>
                  <a:lnTo>
                    <a:pt x="2347087" y="5133772"/>
                  </a:lnTo>
                  <a:lnTo>
                    <a:pt x="2338832" y="5125478"/>
                  </a:lnTo>
                  <a:lnTo>
                    <a:pt x="2322068" y="5111559"/>
                  </a:lnTo>
                  <a:lnTo>
                    <a:pt x="1260729" y="4216882"/>
                  </a:lnTo>
                  <a:lnTo>
                    <a:pt x="1252474" y="4208589"/>
                  </a:lnTo>
                  <a:lnTo>
                    <a:pt x="1244092" y="4202950"/>
                  </a:lnTo>
                  <a:lnTo>
                    <a:pt x="1238631" y="4200296"/>
                  </a:lnTo>
                  <a:lnTo>
                    <a:pt x="1227455" y="4200296"/>
                  </a:lnTo>
                  <a:lnTo>
                    <a:pt x="1219073" y="4202950"/>
                  </a:lnTo>
                  <a:lnTo>
                    <a:pt x="1246886" y="4236428"/>
                  </a:lnTo>
                  <a:lnTo>
                    <a:pt x="1582166" y="4611497"/>
                  </a:lnTo>
                  <a:lnTo>
                    <a:pt x="1917573" y="4983772"/>
                  </a:lnTo>
                  <a:lnTo>
                    <a:pt x="1986788" y="5058854"/>
                  </a:lnTo>
                  <a:lnTo>
                    <a:pt x="2022856" y="5100459"/>
                  </a:lnTo>
                  <a:lnTo>
                    <a:pt x="2036699" y="5119852"/>
                  </a:lnTo>
                  <a:lnTo>
                    <a:pt x="2050542" y="5144884"/>
                  </a:lnTo>
                  <a:lnTo>
                    <a:pt x="2349881" y="5144884"/>
                  </a:lnTo>
                  <a:close/>
                </a:path>
                <a:path w="3633470" h="5145405">
                  <a:moveTo>
                    <a:pt x="3633089" y="5039144"/>
                  </a:moveTo>
                  <a:lnTo>
                    <a:pt x="2864866" y="4626026"/>
                  </a:lnTo>
                  <a:lnTo>
                    <a:pt x="1617345" y="3957536"/>
                  </a:lnTo>
                  <a:lnTo>
                    <a:pt x="1609090" y="3949103"/>
                  </a:lnTo>
                  <a:lnTo>
                    <a:pt x="1600835" y="3943629"/>
                  </a:lnTo>
                  <a:lnTo>
                    <a:pt x="1589786" y="3938016"/>
                  </a:lnTo>
                  <a:lnTo>
                    <a:pt x="1575816" y="3940822"/>
                  </a:lnTo>
                  <a:lnTo>
                    <a:pt x="1589786" y="3957536"/>
                  </a:lnTo>
                  <a:lnTo>
                    <a:pt x="1606296" y="3968623"/>
                  </a:lnTo>
                  <a:lnTo>
                    <a:pt x="2188464" y="4451248"/>
                  </a:lnTo>
                  <a:lnTo>
                    <a:pt x="2773426" y="4936833"/>
                  </a:lnTo>
                  <a:lnTo>
                    <a:pt x="2834259" y="4986807"/>
                  </a:lnTo>
                  <a:lnTo>
                    <a:pt x="2898140" y="5033988"/>
                  </a:lnTo>
                  <a:lnTo>
                    <a:pt x="2959100" y="5086629"/>
                  </a:lnTo>
                  <a:lnTo>
                    <a:pt x="2986786" y="5114417"/>
                  </a:lnTo>
                  <a:lnTo>
                    <a:pt x="3014472" y="5144884"/>
                  </a:lnTo>
                  <a:lnTo>
                    <a:pt x="3613277" y="5144884"/>
                  </a:lnTo>
                  <a:lnTo>
                    <a:pt x="3633089" y="5143627"/>
                  </a:lnTo>
                  <a:lnTo>
                    <a:pt x="3633089" y="5039144"/>
                  </a:lnTo>
                  <a:close/>
                </a:path>
                <a:path w="3633470" h="5145405">
                  <a:moveTo>
                    <a:pt x="3633089" y="4158691"/>
                  </a:moveTo>
                  <a:lnTo>
                    <a:pt x="2756789" y="3840988"/>
                  </a:lnTo>
                  <a:lnTo>
                    <a:pt x="1684147" y="3458083"/>
                  </a:lnTo>
                  <a:lnTo>
                    <a:pt x="1675765" y="3449828"/>
                  </a:lnTo>
                  <a:lnTo>
                    <a:pt x="1664716" y="3444240"/>
                  </a:lnTo>
                  <a:lnTo>
                    <a:pt x="1639697" y="3444240"/>
                  </a:lnTo>
                  <a:lnTo>
                    <a:pt x="1645285" y="3455289"/>
                  </a:lnTo>
                  <a:lnTo>
                    <a:pt x="1653540" y="3461004"/>
                  </a:lnTo>
                  <a:lnTo>
                    <a:pt x="1673098" y="3469259"/>
                  </a:lnTo>
                  <a:lnTo>
                    <a:pt x="1711833" y="3491357"/>
                  </a:lnTo>
                  <a:lnTo>
                    <a:pt x="3607689" y="4548581"/>
                  </a:lnTo>
                  <a:lnTo>
                    <a:pt x="3633089" y="4564926"/>
                  </a:lnTo>
                  <a:lnTo>
                    <a:pt x="3633089" y="4158691"/>
                  </a:lnTo>
                  <a:close/>
                </a:path>
                <a:path w="3633470" h="5145405">
                  <a:moveTo>
                    <a:pt x="3633089" y="3304946"/>
                  </a:moveTo>
                  <a:lnTo>
                    <a:pt x="3308350" y="3257931"/>
                  </a:lnTo>
                  <a:lnTo>
                    <a:pt x="2154936" y="3083560"/>
                  </a:lnTo>
                  <a:lnTo>
                    <a:pt x="1575562" y="3000375"/>
                  </a:lnTo>
                  <a:lnTo>
                    <a:pt x="1561719" y="2994914"/>
                  </a:lnTo>
                  <a:lnTo>
                    <a:pt x="1547876" y="2992120"/>
                  </a:lnTo>
                  <a:lnTo>
                    <a:pt x="1517396" y="2992120"/>
                  </a:lnTo>
                  <a:lnTo>
                    <a:pt x="1509141" y="2983865"/>
                  </a:lnTo>
                  <a:lnTo>
                    <a:pt x="1500759" y="2981071"/>
                  </a:lnTo>
                  <a:lnTo>
                    <a:pt x="1492377" y="2981071"/>
                  </a:lnTo>
                  <a:lnTo>
                    <a:pt x="1481328" y="2989326"/>
                  </a:lnTo>
                  <a:lnTo>
                    <a:pt x="1520190" y="3000375"/>
                  </a:lnTo>
                  <a:lnTo>
                    <a:pt x="1561719" y="3011551"/>
                  </a:lnTo>
                  <a:lnTo>
                    <a:pt x="1741932" y="3069590"/>
                  </a:lnTo>
                  <a:lnTo>
                    <a:pt x="3633089" y="3660749"/>
                  </a:lnTo>
                  <a:lnTo>
                    <a:pt x="3633089" y="3304946"/>
                  </a:lnTo>
                  <a:close/>
                </a:path>
                <a:path w="3633470" h="5145405">
                  <a:moveTo>
                    <a:pt x="3633089" y="2323122"/>
                  </a:moveTo>
                  <a:lnTo>
                    <a:pt x="3009519" y="2405126"/>
                  </a:lnTo>
                  <a:lnTo>
                    <a:pt x="2050923" y="2532634"/>
                  </a:lnTo>
                  <a:lnTo>
                    <a:pt x="1411097" y="2615692"/>
                  </a:lnTo>
                  <a:lnTo>
                    <a:pt x="1402842" y="2621280"/>
                  </a:lnTo>
                  <a:lnTo>
                    <a:pt x="1394587" y="2621280"/>
                  </a:lnTo>
                  <a:lnTo>
                    <a:pt x="1377950" y="2618486"/>
                  </a:lnTo>
                  <a:lnTo>
                    <a:pt x="1363980" y="2618486"/>
                  </a:lnTo>
                  <a:lnTo>
                    <a:pt x="1355725" y="2623947"/>
                  </a:lnTo>
                  <a:lnTo>
                    <a:pt x="1350137" y="2634996"/>
                  </a:lnTo>
                  <a:lnTo>
                    <a:pt x="1544066" y="2634996"/>
                  </a:lnTo>
                  <a:lnTo>
                    <a:pt x="2405507" y="2651633"/>
                  </a:lnTo>
                  <a:lnTo>
                    <a:pt x="3633089" y="2680754"/>
                  </a:lnTo>
                  <a:lnTo>
                    <a:pt x="3633089" y="2323122"/>
                  </a:lnTo>
                  <a:close/>
                </a:path>
                <a:path w="3633470" h="5145405">
                  <a:moveTo>
                    <a:pt x="3633089" y="1568119"/>
                  </a:moveTo>
                  <a:lnTo>
                    <a:pt x="3535680" y="1596009"/>
                  </a:lnTo>
                  <a:lnTo>
                    <a:pt x="1528445" y="2206879"/>
                  </a:lnTo>
                  <a:lnTo>
                    <a:pt x="1475740" y="2217928"/>
                  </a:lnTo>
                  <a:lnTo>
                    <a:pt x="1459103" y="2223516"/>
                  </a:lnTo>
                  <a:lnTo>
                    <a:pt x="1450848" y="2228977"/>
                  </a:lnTo>
                  <a:lnTo>
                    <a:pt x="1450848" y="2231898"/>
                  </a:lnTo>
                  <a:lnTo>
                    <a:pt x="1453515" y="2237359"/>
                  </a:lnTo>
                  <a:lnTo>
                    <a:pt x="1453515" y="2240153"/>
                  </a:lnTo>
                  <a:lnTo>
                    <a:pt x="1467358" y="2240153"/>
                  </a:lnTo>
                  <a:lnTo>
                    <a:pt x="1475740" y="2237359"/>
                  </a:lnTo>
                  <a:lnTo>
                    <a:pt x="1484122" y="2228977"/>
                  </a:lnTo>
                  <a:lnTo>
                    <a:pt x="1514602" y="2228977"/>
                  </a:lnTo>
                  <a:lnTo>
                    <a:pt x="1528445" y="2226183"/>
                  </a:lnTo>
                  <a:lnTo>
                    <a:pt x="1542288" y="2220722"/>
                  </a:lnTo>
                  <a:lnTo>
                    <a:pt x="2165985" y="2134616"/>
                  </a:lnTo>
                  <a:lnTo>
                    <a:pt x="3241802" y="1984756"/>
                  </a:lnTo>
                  <a:lnTo>
                    <a:pt x="3633089" y="1926666"/>
                  </a:lnTo>
                  <a:lnTo>
                    <a:pt x="3633089" y="1568119"/>
                  </a:lnTo>
                  <a:close/>
                </a:path>
                <a:path w="3633470" h="5145405">
                  <a:moveTo>
                    <a:pt x="3633089" y="635508"/>
                  </a:moveTo>
                  <a:lnTo>
                    <a:pt x="1605153" y="1761617"/>
                  </a:lnTo>
                  <a:lnTo>
                    <a:pt x="1583055" y="1772793"/>
                  </a:lnTo>
                  <a:lnTo>
                    <a:pt x="1571879" y="1781048"/>
                  </a:lnTo>
                  <a:lnTo>
                    <a:pt x="1563624" y="1792097"/>
                  </a:lnTo>
                  <a:lnTo>
                    <a:pt x="1580261" y="1792097"/>
                  </a:lnTo>
                  <a:lnTo>
                    <a:pt x="1594104" y="1789303"/>
                  </a:lnTo>
                  <a:lnTo>
                    <a:pt x="1607947" y="1783842"/>
                  </a:lnTo>
                  <a:lnTo>
                    <a:pt x="1619123" y="1775587"/>
                  </a:lnTo>
                  <a:lnTo>
                    <a:pt x="2248662" y="1551178"/>
                  </a:lnTo>
                  <a:lnTo>
                    <a:pt x="3633089" y="1051344"/>
                  </a:lnTo>
                  <a:lnTo>
                    <a:pt x="3633089" y="635508"/>
                  </a:lnTo>
                  <a:close/>
                </a:path>
                <a:path w="3633470" h="5145405">
                  <a:moveTo>
                    <a:pt x="3633089" y="12"/>
                  </a:moveTo>
                  <a:lnTo>
                    <a:pt x="3125597" y="12"/>
                  </a:lnTo>
                  <a:lnTo>
                    <a:pt x="3086862" y="38862"/>
                  </a:lnTo>
                  <a:lnTo>
                    <a:pt x="3045206" y="74930"/>
                  </a:lnTo>
                  <a:lnTo>
                    <a:pt x="2962148" y="141478"/>
                  </a:lnTo>
                  <a:lnTo>
                    <a:pt x="1606931" y="1264412"/>
                  </a:lnTo>
                  <a:lnTo>
                    <a:pt x="1590421" y="1272794"/>
                  </a:lnTo>
                  <a:lnTo>
                    <a:pt x="1584833" y="1278255"/>
                  </a:lnTo>
                  <a:lnTo>
                    <a:pt x="1584833" y="1283970"/>
                  </a:lnTo>
                  <a:lnTo>
                    <a:pt x="1587627" y="1289431"/>
                  </a:lnTo>
                  <a:lnTo>
                    <a:pt x="1593088" y="1292225"/>
                  </a:lnTo>
                  <a:lnTo>
                    <a:pt x="1595882" y="1292225"/>
                  </a:lnTo>
                  <a:lnTo>
                    <a:pt x="1604391" y="1289431"/>
                  </a:lnTo>
                  <a:lnTo>
                    <a:pt x="1612646" y="1283970"/>
                  </a:lnTo>
                  <a:lnTo>
                    <a:pt x="1618107" y="1275461"/>
                  </a:lnTo>
                  <a:lnTo>
                    <a:pt x="3633089" y="197091"/>
                  </a:lnTo>
                  <a:lnTo>
                    <a:pt x="3633089" y="12"/>
                  </a:lnTo>
                  <a:close/>
                </a:path>
              </a:pathLst>
            </a:custGeom>
            <a:solidFill>
              <a:srgbClr val="FFFFFF">
                <a:alpha val="23527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902208" cy="514197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08376" y="356565"/>
              <a:ext cx="3119374" cy="85476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4381" rIns="0" bIns="0" rtlCol="0" vert="horz">
            <a:spAutoFit/>
          </a:bodyPr>
          <a:lstStyle/>
          <a:p>
            <a:pPr marL="1814195">
              <a:lnSpc>
                <a:spcPct val="100000"/>
              </a:lnSpc>
              <a:spcBef>
                <a:spcPts val="95"/>
              </a:spcBef>
            </a:pPr>
            <a:r>
              <a:rPr dirty="0" sz="3200" spc="200"/>
              <a:t>FrAmeWOrkS</a:t>
            </a:r>
            <a:endParaRPr sz="3200"/>
          </a:p>
        </p:txBody>
      </p:sp>
      <p:sp>
        <p:nvSpPr>
          <p:cNvPr id="21" name="object 21" descr=""/>
          <p:cNvSpPr txBox="1"/>
          <p:nvPr/>
        </p:nvSpPr>
        <p:spPr>
          <a:xfrm>
            <a:off x="505764" y="1602181"/>
            <a:ext cx="4197350" cy="23729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114285"/>
              <a:buFont typeface="Arial MT"/>
              <a:buChar char="•"/>
              <a:tabLst>
                <a:tab pos="299085" algn="l"/>
              </a:tabLst>
            </a:pPr>
            <a:r>
              <a:rPr dirty="0" sz="1400" spc="-95">
                <a:solidFill>
                  <a:srgbClr val="FFFFFF"/>
                </a:solidFill>
                <a:latin typeface="Arial Black"/>
                <a:cs typeface="Arial Black"/>
              </a:rPr>
              <a:t>Frameworks</a:t>
            </a:r>
            <a:r>
              <a:rPr dirty="0" sz="1400" spc="-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Arial Black"/>
                <a:cs typeface="Arial Black"/>
              </a:rPr>
              <a:t>play </a:t>
            </a:r>
            <a:r>
              <a:rPr dirty="0" sz="1400" spc="-105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sz="1400" spc="-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105">
                <a:solidFill>
                  <a:srgbClr val="FFFFFF"/>
                </a:solidFill>
                <a:latin typeface="Arial Black"/>
                <a:cs typeface="Arial Black"/>
              </a:rPr>
              <a:t>crucial</a:t>
            </a:r>
            <a:r>
              <a:rPr dirty="0" sz="1400" spc="-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Arial Black"/>
                <a:cs typeface="Arial Black"/>
              </a:rPr>
              <a:t>role</a:t>
            </a:r>
            <a:r>
              <a:rPr dirty="0" sz="1400" spc="-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dirty="0" sz="1400" spc="-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endParaRPr sz="1400">
              <a:latin typeface="Arial Black"/>
              <a:cs typeface="Arial Black"/>
            </a:endParaRPr>
          </a:p>
          <a:p>
            <a:pPr marL="299085">
              <a:lnSpc>
                <a:spcPct val="100000"/>
              </a:lnSpc>
            </a:pPr>
            <a:r>
              <a:rPr dirty="0" sz="1400" spc="-65">
                <a:solidFill>
                  <a:srgbClr val="FFFFFF"/>
                </a:solidFill>
                <a:latin typeface="Arial Black"/>
                <a:cs typeface="Arial Black"/>
              </a:rPr>
              <a:t>domain </a:t>
            </a:r>
            <a:r>
              <a:rPr dirty="0" sz="1400" spc="-55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dirty="0" sz="1400" spc="-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85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r>
              <a:rPr dirty="0" sz="1400" spc="-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Black"/>
                <a:cs typeface="Arial Black"/>
              </a:rPr>
              <a:t>science</a:t>
            </a:r>
            <a:endParaRPr sz="1400">
              <a:latin typeface="Arial Black"/>
              <a:cs typeface="Arial Black"/>
            </a:endParaRPr>
          </a:p>
          <a:p>
            <a:pPr marL="299085" marR="393700" indent="-287020">
              <a:lnSpc>
                <a:spcPct val="100000"/>
              </a:lnSpc>
              <a:spcBef>
                <a:spcPts val="1680"/>
              </a:spcBef>
              <a:buSzPct val="114285"/>
              <a:buFont typeface="Arial MT"/>
              <a:buChar char="•"/>
              <a:tabLst>
                <a:tab pos="299085" algn="l"/>
              </a:tabLst>
            </a:pPr>
            <a:r>
              <a:rPr dirty="0" sz="1400" spc="-70">
                <a:solidFill>
                  <a:srgbClr val="FFFFFF"/>
                </a:solidFill>
                <a:latin typeface="Arial Black"/>
                <a:cs typeface="Arial Black"/>
              </a:rPr>
              <a:t>It </a:t>
            </a:r>
            <a:r>
              <a:rPr dirty="0" sz="1400" spc="-105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dirty="0" sz="1400" spc="-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sz="1400" spc="-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95">
                <a:solidFill>
                  <a:srgbClr val="FFFFFF"/>
                </a:solidFill>
                <a:latin typeface="Arial Black"/>
                <a:cs typeface="Arial Black"/>
              </a:rPr>
              <a:t>collection</a:t>
            </a:r>
            <a:r>
              <a:rPr dirty="0" sz="1400" spc="-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dirty="0" sz="1400" spc="-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Arial Black"/>
                <a:cs typeface="Arial Black"/>
              </a:rPr>
              <a:t>individual</a:t>
            </a:r>
            <a:r>
              <a:rPr dirty="0" sz="1400" spc="-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Black"/>
                <a:cs typeface="Arial Black"/>
              </a:rPr>
              <a:t>software </a:t>
            </a:r>
            <a:r>
              <a:rPr dirty="0" sz="1400" spc="-95">
                <a:solidFill>
                  <a:srgbClr val="FFFFFF"/>
                </a:solidFill>
                <a:latin typeface="Arial Black"/>
                <a:cs typeface="Arial Black"/>
              </a:rPr>
              <a:t>components</a:t>
            </a:r>
            <a:r>
              <a:rPr dirty="0" sz="1400" spc="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85">
                <a:solidFill>
                  <a:srgbClr val="FFFFFF"/>
                </a:solidFill>
                <a:latin typeface="Arial Black"/>
                <a:cs typeface="Arial Black"/>
              </a:rPr>
              <a:t>available</a:t>
            </a:r>
            <a:r>
              <a:rPr dirty="0" sz="1400" spc="-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dirty="0" sz="1400" spc="-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125">
                <a:solidFill>
                  <a:srgbClr val="FFFFFF"/>
                </a:solidFill>
                <a:latin typeface="Arial Black"/>
                <a:cs typeface="Arial Black"/>
              </a:rPr>
              <a:t>code</a:t>
            </a:r>
            <a:r>
              <a:rPr dirty="0" sz="1400" spc="-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Arial Black"/>
                <a:cs typeface="Arial Black"/>
              </a:rPr>
              <a:t>form </a:t>
            </a:r>
            <a:r>
              <a:rPr dirty="0" sz="1400" spc="-25">
                <a:solidFill>
                  <a:srgbClr val="FFFFFF"/>
                </a:solidFill>
                <a:latin typeface="Arial Black"/>
                <a:cs typeface="Arial Black"/>
              </a:rPr>
              <a:t>and </a:t>
            </a:r>
            <a:r>
              <a:rPr dirty="0" sz="1400" spc="-80">
                <a:solidFill>
                  <a:srgbClr val="FFFFFF"/>
                </a:solidFill>
                <a:latin typeface="Arial Black"/>
                <a:cs typeface="Arial Black"/>
              </a:rPr>
              <a:t>ready</a:t>
            </a:r>
            <a:r>
              <a:rPr dirty="0" sz="1400" spc="-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dirty="0" sz="1400" spc="-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Arial Black"/>
                <a:cs typeface="Arial Black"/>
              </a:rPr>
              <a:t>run</a:t>
            </a:r>
            <a:r>
              <a:rPr dirty="0" sz="1400" spc="-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Arial Black"/>
                <a:cs typeface="Arial Black"/>
              </a:rPr>
              <a:t>(what </a:t>
            </a:r>
            <a:r>
              <a:rPr dirty="0" sz="1400" spc="-130">
                <a:solidFill>
                  <a:srgbClr val="FFFFFF"/>
                </a:solidFill>
                <a:latin typeface="Arial Black"/>
                <a:cs typeface="Arial Black"/>
              </a:rPr>
              <a:t>we</a:t>
            </a:r>
            <a:r>
              <a:rPr dirty="0" sz="1400" spc="-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FFFFFF"/>
                </a:solidFill>
                <a:latin typeface="Arial Black"/>
                <a:cs typeface="Arial Black"/>
              </a:rPr>
              <a:t>call</a:t>
            </a:r>
            <a:r>
              <a:rPr dirty="0" sz="1400" spc="-8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140">
                <a:solidFill>
                  <a:srgbClr val="FFFFFF"/>
                </a:solidFill>
                <a:latin typeface="Arial Black"/>
                <a:cs typeface="Arial Black"/>
              </a:rPr>
              <a:t>as</a:t>
            </a:r>
            <a:r>
              <a:rPr dirty="0" sz="1400" spc="-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Black"/>
                <a:cs typeface="Arial Black"/>
              </a:rPr>
              <a:t>libraries)</a:t>
            </a:r>
            <a:endParaRPr sz="1400">
              <a:latin typeface="Arial Black"/>
              <a:cs typeface="Arial Black"/>
            </a:endParaRPr>
          </a:p>
          <a:p>
            <a:pPr marL="299085" marR="5080" indent="-287020">
              <a:lnSpc>
                <a:spcPct val="100000"/>
              </a:lnSpc>
              <a:spcBef>
                <a:spcPts val="1685"/>
              </a:spcBef>
              <a:buSzPct val="114285"/>
              <a:buFont typeface="Arial MT"/>
              <a:buChar char="•"/>
              <a:tabLst>
                <a:tab pos="299085" algn="l"/>
              </a:tabLst>
            </a:pPr>
            <a:r>
              <a:rPr dirty="0" sz="1400" spc="-95">
                <a:solidFill>
                  <a:srgbClr val="FFFFFF"/>
                </a:solidFill>
                <a:latin typeface="Arial Black"/>
                <a:cs typeface="Arial Black"/>
              </a:rPr>
              <a:t>Collection</a:t>
            </a:r>
            <a:r>
              <a:rPr dirty="0" sz="1400" spc="-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dirty="0" sz="1400" spc="-8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130">
                <a:solidFill>
                  <a:srgbClr val="FFFFFF"/>
                </a:solidFill>
                <a:latin typeface="Arial Black"/>
                <a:cs typeface="Arial Black"/>
              </a:rPr>
              <a:t>packages</a:t>
            </a:r>
            <a:r>
              <a:rPr dirty="0" sz="1400" spc="-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75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dirty="0" sz="1400" spc="-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70">
                <a:solidFill>
                  <a:srgbClr val="FFFFFF"/>
                </a:solidFill>
                <a:latin typeface="Arial Black"/>
                <a:cs typeface="Arial Black"/>
              </a:rPr>
              <a:t>libraries</a:t>
            </a:r>
            <a:r>
              <a:rPr dirty="0" sz="1400" spc="-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Black"/>
                <a:cs typeface="Arial Black"/>
              </a:rPr>
              <a:t>which </a:t>
            </a:r>
            <a:r>
              <a:rPr dirty="0" sz="1400" spc="-75">
                <a:solidFill>
                  <a:srgbClr val="FFFFFF"/>
                </a:solidFill>
                <a:latin typeface="Arial Black"/>
                <a:cs typeface="Arial Black"/>
              </a:rPr>
              <a:t>help</a:t>
            </a:r>
            <a:r>
              <a:rPr dirty="0" sz="1400" spc="-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dirty="0" sz="1400" spc="-8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Arial Black"/>
                <a:cs typeface="Arial Black"/>
              </a:rPr>
              <a:t>simplifying</a:t>
            </a:r>
            <a:r>
              <a:rPr dirty="0" sz="1400" spc="-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70">
                <a:solidFill>
                  <a:srgbClr val="FFFFFF"/>
                </a:solidFill>
                <a:latin typeface="Arial Black"/>
                <a:cs typeface="Arial Black"/>
              </a:rPr>
              <a:t>the overall</a:t>
            </a:r>
            <a:r>
              <a:rPr dirty="0" sz="1400" spc="-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Arial Black"/>
                <a:cs typeface="Arial Black"/>
              </a:rPr>
              <a:t>programming </a:t>
            </a:r>
            <a:r>
              <a:rPr dirty="0" sz="1400" spc="-100">
                <a:solidFill>
                  <a:srgbClr val="FFFFFF"/>
                </a:solidFill>
                <a:latin typeface="Arial Black"/>
                <a:cs typeface="Arial Black"/>
              </a:rPr>
              <a:t>experience</a:t>
            </a:r>
            <a:r>
              <a:rPr dirty="0" sz="1400" spc="-45">
                <a:solidFill>
                  <a:srgbClr val="FFFFFF"/>
                </a:solidFill>
                <a:latin typeface="Arial Black"/>
                <a:cs typeface="Arial Black"/>
              </a:rPr>
              <a:t> for</a:t>
            </a:r>
            <a:r>
              <a:rPr dirty="0" sz="1400" spc="-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Arial Black"/>
                <a:cs typeface="Arial Black"/>
              </a:rPr>
              <a:t>building</a:t>
            </a:r>
            <a:r>
              <a:rPr dirty="0" sz="1400" spc="-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sz="1400" spc="-8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120">
                <a:solidFill>
                  <a:srgbClr val="FFFFFF"/>
                </a:solidFill>
                <a:latin typeface="Arial Black"/>
                <a:cs typeface="Arial Black"/>
              </a:rPr>
              <a:t>specific</a:t>
            </a:r>
            <a:r>
              <a:rPr dirty="0" sz="1400" spc="-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Arial Black"/>
                <a:cs typeface="Arial Black"/>
              </a:rPr>
              <a:t>kind</a:t>
            </a:r>
            <a:r>
              <a:rPr dirty="0" sz="1400" spc="-8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dirty="0" sz="1400" spc="-10">
                <a:solidFill>
                  <a:srgbClr val="FFFFFF"/>
                </a:solidFill>
                <a:latin typeface="Arial Black"/>
                <a:cs typeface="Arial Black"/>
              </a:rPr>
              <a:t>application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608444" y="1358647"/>
            <a:ext cx="1629410" cy="2908300"/>
          </a:xfrm>
          <a:prstGeom prst="rect">
            <a:avLst/>
          </a:prstGeom>
        </p:spPr>
        <p:txBody>
          <a:bodyPr wrap="square" lIns="0" tIns="120014" rIns="0" bIns="0" rtlCol="0" vert="horz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44"/>
              </a:spcBef>
              <a:buAutoNum type="arabicPeriod"/>
              <a:tabLst>
                <a:tab pos="356870" algn="l"/>
              </a:tabLst>
            </a:pPr>
            <a:r>
              <a:rPr dirty="0" sz="1400" spc="-10" b="1">
                <a:latin typeface="Arial"/>
                <a:cs typeface="Arial"/>
              </a:rPr>
              <a:t>TensorFlow</a:t>
            </a:r>
            <a:endParaRPr sz="1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844"/>
              </a:spcBef>
              <a:buAutoNum type="arabicPeriod"/>
              <a:tabLst>
                <a:tab pos="356870" algn="l"/>
              </a:tabLst>
            </a:pPr>
            <a:r>
              <a:rPr dirty="0" sz="1400" spc="-10" b="1">
                <a:latin typeface="Arial"/>
                <a:cs typeface="Arial"/>
              </a:rPr>
              <a:t>Scikit-learn</a:t>
            </a:r>
            <a:endParaRPr sz="1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356870" algn="l"/>
              </a:tabLst>
            </a:pPr>
            <a:r>
              <a:rPr dirty="0" sz="1400" spc="-10" b="1">
                <a:latin typeface="Arial"/>
                <a:cs typeface="Arial"/>
              </a:rPr>
              <a:t>Keras</a:t>
            </a:r>
            <a:endParaRPr sz="1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356870" algn="l"/>
              </a:tabLst>
            </a:pPr>
            <a:r>
              <a:rPr dirty="0" sz="1400" spc="-10" b="1">
                <a:latin typeface="Arial"/>
                <a:cs typeface="Arial"/>
              </a:rPr>
              <a:t>Pandas</a:t>
            </a:r>
            <a:endParaRPr sz="1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844"/>
              </a:spcBef>
              <a:buAutoNum type="arabicPeriod"/>
              <a:tabLst>
                <a:tab pos="356870" algn="l"/>
              </a:tabLst>
            </a:pPr>
            <a:r>
              <a:rPr dirty="0" sz="1400" b="1">
                <a:latin typeface="Arial"/>
                <a:cs typeface="Arial"/>
              </a:rPr>
              <a:t>Spark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spc="-20" b="1">
                <a:latin typeface="Arial"/>
                <a:cs typeface="Arial"/>
              </a:rPr>
              <a:t>MLib</a:t>
            </a:r>
            <a:endParaRPr sz="1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356870" algn="l"/>
              </a:tabLst>
            </a:pPr>
            <a:r>
              <a:rPr dirty="0" sz="1400" spc="-10" b="1">
                <a:latin typeface="Arial"/>
                <a:cs typeface="Arial"/>
              </a:rPr>
              <a:t>PyTorch</a:t>
            </a:r>
            <a:endParaRPr sz="1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356870" algn="l"/>
              </a:tabLst>
            </a:pPr>
            <a:r>
              <a:rPr dirty="0" sz="1400" spc="-10" b="1">
                <a:latin typeface="Arial"/>
                <a:cs typeface="Arial"/>
              </a:rPr>
              <a:t>Caffe</a:t>
            </a:r>
            <a:endParaRPr sz="1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844"/>
              </a:spcBef>
              <a:buAutoNum type="arabicPeriod"/>
              <a:tabLst>
                <a:tab pos="356870" algn="l"/>
              </a:tabLst>
            </a:pPr>
            <a:r>
              <a:rPr dirty="0" sz="1400" spc="-10" b="1">
                <a:latin typeface="Arial"/>
                <a:cs typeface="Arial"/>
              </a:rPr>
              <a:t>Deeplearning4j</a:t>
            </a:r>
            <a:endParaRPr sz="1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356870" algn="l"/>
              </a:tabLst>
            </a:pPr>
            <a:r>
              <a:rPr dirty="0" sz="1400" spc="-10" b="1">
                <a:latin typeface="Arial"/>
                <a:cs typeface="Arial"/>
              </a:rPr>
              <a:t>Seaborn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608444" y="4349597"/>
            <a:ext cx="99314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b="1">
                <a:latin typeface="Arial"/>
                <a:cs typeface="Arial"/>
              </a:rPr>
              <a:t>10.</a:t>
            </a:r>
            <a:r>
              <a:rPr dirty="0" sz="1400" spc="35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Theano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5024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-20002"/>
            <a:ext cx="9144000" cy="5185410"/>
            <a:chOff x="0" y="-20002"/>
            <a:chExt cx="9144000" cy="5185410"/>
          </a:xfrm>
        </p:grpSpPr>
        <p:sp>
          <p:nvSpPr>
            <p:cNvPr id="4" name="object 4" descr=""/>
            <p:cNvSpPr/>
            <p:nvPr/>
          </p:nvSpPr>
          <p:spPr>
            <a:xfrm>
              <a:off x="4941028" y="0"/>
              <a:ext cx="822960" cy="5145405"/>
            </a:xfrm>
            <a:custGeom>
              <a:avLst/>
              <a:gdLst/>
              <a:ahLst/>
              <a:cxnLst/>
              <a:rect l="l" t="t" r="r" b="b"/>
              <a:pathLst>
                <a:path w="822960" h="5145405">
                  <a:moveTo>
                    <a:pt x="822519" y="0"/>
                  </a:moveTo>
                  <a:lnTo>
                    <a:pt x="654244" y="0"/>
                  </a:lnTo>
                  <a:lnTo>
                    <a:pt x="0" y="5145023"/>
                  </a:lnTo>
                  <a:lnTo>
                    <a:pt x="168275" y="5145023"/>
                  </a:lnTo>
                  <a:lnTo>
                    <a:pt x="8225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941028" y="0"/>
              <a:ext cx="822960" cy="5145405"/>
            </a:xfrm>
            <a:custGeom>
              <a:avLst/>
              <a:gdLst/>
              <a:ahLst/>
              <a:cxnLst/>
              <a:rect l="l" t="t" r="r" b="b"/>
              <a:pathLst>
                <a:path w="822960" h="5145405">
                  <a:moveTo>
                    <a:pt x="0" y="5145023"/>
                  </a:moveTo>
                  <a:lnTo>
                    <a:pt x="654244" y="0"/>
                  </a:lnTo>
                </a:path>
                <a:path w="822960" h="5145405">
                  <a:moveTo>
                    <a:pt x="822519" y="0"/>
                  </a:moveTo>
                  <a:lnTo>
                    <a:pt x="168275" y="5145023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042915" y="0"/>
              <a:ext cx="4101465" cy="5145405"/>
            </a:xfrm>
            <a:custGeom>
              <a:avLst/>
              <a:gdLst/>
              <a:ahLst/>
              <a:cxnLst/>
              <a:rect l="l" t="t" r="r" b="b"/>
              <a:pathLst>
                <a:path w="4101465" h="5145405">
                  <a:moveTo>
                    <a:pt x="4101084" y="0"/>
                  </a:moveTo>
                  <a:lnTo>
                    <a:pt x="666504" y="0"/>
                  </a:lnTo>
                  <a:lnTo>
                    <a:pt x="543051" y="1013078"/>
                  </a:lnTo>
                  <a:lnTo>
                    <a:pt x="0" y="5119080"/>
                  </a:lnTo>
                  <a:lnTo>
                    <a:pt x="1211591" y="5145023"/>
                  </a:lnTo>
                  <a:lnTo>
                    <a:pt x="4101084" y="5145023"/>
                  </a:lnTo>
                  <a:lnTo>
                    <a:pt x="4101084" y="0"/>
                  </a:lnTo>
                  <a:close/>
                </a:path>
              </a:pathLst>
            </a:custGeom>
            <a:solidFill>
              <a:srgbClr val="FCD74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042915" y="0"/>
              <a:ext cx="1212215" cy="5145405"/>
            </a:xfrm>
            <a:custGeom>
              <a:avLst/>
              <a:gdLst/>
              <a:ahLst/>
              <a:cxnLst/>
              <a:rect l="l" t="t" r="r" b="b"/>
              <a:pathLst>
                <a:path w="1212214" h="5145405">
                  <a:moveTo>
                    <a:pt x="1211591" y="5145023"/>
                  </a:moveTo>
                  <a:lnTo>
                    <a:pt x="0" y="5119080"/>
                  </a:lnTo>
                  <a:lnTo>
                    <a:pt x="543051" y="1013078"/>
                  </a:lnTo>
                  <a:lnTo>
                    <a:pt x="666504" y="0"/>
                  </a:lnTo>
                </a:path>
              </a:pathLst>
            </a:custGeom>
            <a:ln w="9144">
              <a:solidFill>
                <a:srgbClr val="6EBEF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0808" y="408470"/>
              <a:ext cx="6880606" cy="763358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153667" y="336803"/>
              <a:ext cx="6840220" cy="722630"/>
            </a:xfrm>
            <a:custGeom>
              <a:avLst/>
              <a:gdLst/>
              <a:ahLst/>
              <a:cxnLst/>
              <a:rect l="l" t="t" r="r" b="b"/>
              <a:pathLst>
                <a:path w="6840220" h="722630">
                  <a:moveTo>
                    <a:pt x="6839711" y="0"/>
                  </a:moveTo>
                  <a:lnTo>
                    <a:pt x="0" y="61468"/>
                  </a:lnTo>
                  <a:lnTo>
                    <a:pt x="229488" y="676275"/>
                  </a:lnTo>
                  <a:lnTo>
                    <a:pt x="6686677" y="722376"/>
                  </a:lnTo>
                  <a:lnTo>
                    <a:pt x="68397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153667" y="336803"/>
              <a:ext cx="6840220" cy="722630"/>
            </a:xfrm>
            <a:custGeom>
              <a:avLst/>
              <a:gdLst/>
              <a:ahLst/>
              <a:cxnLst/>
              <a:rect l="l" t="t" r="r" b="b"/>
              <a:pathLst>
                <a:path w="6840220" h="722630">
                  <a:moveTo>
                    <a:pt x="229488" y="676275"/>
                  </a:moveTo>
                  <a:lnTo>
                    <a:pt x="0" y="61468"/>
                  </a:lnTo>
                  <a:lnTo>
                    <a:pt x="6839711" y="0"/>
                  </a:lnTo>
                  <a:lnTo>
                    <a:pt x="6686677" y="722376"/>
                  </a:lnTo>
                  <a:lnTo>
                    <a:pt x="229488" y="676275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048" y="408393"/>
              <a:ext cx="391528" cy="68406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779576" y="329564"/>
              <a:ext cx="361315" cy="655320"/>
            </a:xfrm>
            <a:custGeom>
              <a:avLst/>
              <a:gdLst/>
              <a:ahLst/>
              <a:cxnLst/>
              <a:rect l="l" t="t" r="r" b="b"/>
              <a:pathLst>
                <a:path w="361315" h="655319">
                  <a:moveTo>
                    <a:pt x="210451" y="0"/>
                  </a:moveTo>
                  <a:lnTo>
                    <a:pt x="0" y="111506"/>
                  </a:lnTo>
                  <a:lnTo>
                    <a:pt x="361264" y="655066"/>
                  </a:lnTo>
                  <a:lnTo>
                    <a:pt x="21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79576" y="329564"/>
              <a:ext cx="361315" cy="655320"/>
            </a:xfrm>
            <a:custGeom>
              <a:avLst/>
              <a:gdLst/>
              <a:ahLst/>
              <a:cxnLst/>
              <a:rect l="l" t="t" r="r" b="b"/>
              <a:pathLst>
                <a:path w="361315" h="655319">
                  <a:moveTo>
                    <a:pt x="0" y="111506"/>
                  </a:moveTo>
                  <a:lnTo>
                    <a:pt x="210451" y="0"/>
                  </a:lnTo>
                  <a:lnTo>
                    <a:pt x="361264" y="655066"/>
                  </a:lnTo>
                  <a:lnTo>
                    <a:pt x="0" y="111506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16240" y="649160"/>
              <a:ext cx="336638" cy="367093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8029956" y="571499"/>
              <a:ext cx="307975" cy="338455"/>
            </a:xfrm>
            <a:custGeom>
              <a:avLst/>
              <a:gdLst/>
              <a:ahLst/>
              <a:cxnLst/>
              <a:rect l="l" t="t" r="r" b="b"/>
              <a:pathLst>
                <a:path w="307975" h="338455">
                  <a:moveTo>
                    <a:pt x="153162" y="0"/>
                  </a:moveTo>
                  <a:lnTo>
                    <a:pt x="150875" y="2286"/>
                  </a:lnTo>
                  <a:lnTo>
                    <a:pt x="148971" y="8889"/>
                  </a:lnTo>
                  <a:lnTo>
                    <a:pt x="144272" y="21971"/>
                  </a:lnTo>
                  <a:lnTo>
                    <a:pt x="124587" y="58420"/>
                  </a:lnTo>
                  <a:lnTo>
                    <a:pt x="90170" y="102488"/>
                  </a:lnTo>
                  <a:lnTo>
                    <a:pt x="52070" y="138811"/>
                  </a:lnTo>
                  <a:lnTo>
                    <a:pt x="13970" y="165353"/>
                  </a:lnTo>
                  <a:lnTo>
                    <a:pt x="0" y="172974"/>
                  </a:lnTo>
                  <a:lnTo>
                    <a:pt x="13462" y="180466"/>
                  </a:lnTo>
                  <a:lnTo>
                    <a:pt x="56515" y="209169"/>
                  </a:lnTo>
                  <a:lnTo>
                    <a:pt x="98678" y="248285"/>
                  </a:lnTo>
                  <a:lnTo>
                    <a:pt x="129540" y="287274"/>
                  </a:lnTo>
                  <a:lnTo>
                    <a:pt x="151129" y="324993"/>
                  </a:lnTo>
                  <a:lnTo>
                    <a:pt x="157352" y="338327"/>
                  </a:lnTo>
                  <a:lnTo>
                    <a:pt x="158876" y="338074"/>
                  </a:lnTo>
                  <a:lnTo>
                    <a:pt x="160909" y="337058"/>
                  </a:lnTo>
                  <a:lnTo>
                    <a:pt x="161417" y="336550"/>
                  </a:lnTo>
                  <a:lnTo>
                    <a:pt x="162433" y="333883"/>
                  </a:lnTo>
                  <a:lnTo>
                    <a:pt x="168148" y="321310"/>
                  </a:lnTo>
                  <a:lnTo>
                    <a:pt x="187325" y="286131"/>
                  </a:lnTo>
                  <a:lnTo>
                    <a:pt x="210185" y="253746"/>
                  </a:lnTo>
                  <a:lnTo>
                    <a:pt x="236600" y="224409"/>
                  </a:lnTo>
                  <a:lnTo>
                    <a:pt x="266953" y="198500"/>
                  </a:lnTo>
                  <a:lnTo>
                    <a:pt x="303911" y="173989"/>
                  </a:lnTo>
                  <a:lnTo>
                    <a:pt x="306832" y="171450"/>
                  </a:lnTo>
                  <a:lnTo>
                    <a:pt x="307848" y="169799"/>
                  </a:lnTo>
                  <a:lnTo>
                    <a:pt x="307848" y="168021"/>
                  </a:lnTo>
                  <a:lnTo>
                    <a:pt x="307594" y="167259"/>
                  </a:lnTo>
                  <a:lnTo>
                    <a:pt x="306324" y="165608"/>
                  </a:lnTo>
                  <a:lnTo>
                    <a:pt x="304165" y="163829"/>
                  </a:lnTo>
                  <a:lnTo>
                    <a:pt x="293624" y="157861"/>
                  </a:lnTo>
                  <a:lnTo>
                    <a:pt x="280162" y="149478"/>
                  </a:lnTo>
                  <a:lnTo>
                    <a:pt x="236347" y="115824"/>
                  </a:lnTo>
                  <a:lnTo>
                    <a:pt x="208534" y="87375"/>
                  </a:lnTo>
                  <a:lnTo>
                    <a:pt x="182372" y="52197"/>
                  </a:lnTo>
                  <a:lnTo>
                    <a:pt x="164338" y="21336"/>
                  </a:lnTo>
                  <a:lnTo>
                    <a:pt x="1531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029956" y="571499"/>
              <a:ext cx="307975" cy="338455"/>
            </a:xfrm>
            <a:custGeom>
              <a:avLst/>
              <a:gdLst/>
              <a:ahLst/>
              <a:cxnLst/>
              <a:rect l="l" t="t" r="r" b="b"/>
              <a:pathLst>
                <a:path w="307975" h="338455">
                  <a:moveTo>
                    <a:pt x="153162" y="0"/>
                  </a:moveTo>
                  <a:lnTo>
                    <a:pt x="150875" y="2286"/>
                  </a:lnTo>
                  <a:lnTo>
                    <a:pt x="148971" y="8889"/>
                  </a:lnTo>
                  <a:lnTo>
                    <a:pt x="146685" y="15621"/>
                  </a:lnTo>
                  <a:lnTo>
                    <a:pt x="144272" y="21971"/>
                  </a:lnTo>
                  <a:lnTo>
                    <a:pt x="141224" y="28194"/>
                  </a:lnTo>
                  <a:lnTo>
                    <a:pt x="138175" y="34671"/>
                  </a:lnTo>
                  <a:lnTo>
                    <a:pt x="135254" y="40639"/>
                  </a:lnTo>
                  <a:lnTo>
                    <a:pt x="131699" y="46482"/>
                  </a:lnTo>
                  <a:lnTo>
                    <a:pt x="128270" y="52450"/>
                  </a:lnTo>
                  <a:lnTo>
                    <a:pt x="124587" y="58420"/>
                  </a:lnTo>
                  <a:lnTo>
                    <a:pt x="120776" y="64135"/>
                  </a:lnTo>
                  <a:lnTo>
                    <a:pt x="116840" y="69596"/>
                  </a:lnTo>
                  <a:lnTo>
                    <a:pt x="112522" y="75184"/>
                  </a:lnTo>
                  <a:lnTo>
                    <a:pt x="104140" y="86106"/>
                  </a:lnTo>
                  <a:lnTo>
                    <a:pt x="74675" y="118745"/>
                  </a:lnTo>
                  <a:lnTo>
                    <a:pt x="63500" y="128904"/>
                  </a:lnTo>
                  <a:lnTo>
                    <a:pt x="57785" y="133858"/>
                  </a:lnTo>
                  <a:lnTo>
                    <a:pt x="52070" y="138811"/>
                  </a:lnTo>
                  <a:lnTo>
                    <a:pt x="46100" y="143510"/>
                  </a:lnTo>
                  <a:lnTo>
                    <a:pt x="39877" y="147954"/>
                  </a:lnTo>
                  <a:lnTo>
                    <a:pt x="33654" y="152400"/>
                  </a:lnTo>
                  <a:lnTo>
                    <a:pt x="0" y="172974"/>
                  </a:lnTo>
                  <a:lnTo>
                    <a:pt x="13462" y="180466"/>
                  </a:lnTo>
                  <a:lnTo>
                    <a:pt x="26416" y="188087"/>
                  </a:lnTo>
                  <a:lnTo>
                    <a:pt x="32639" y="192277"/>
                  </a:lnTo>
                  <a:lnTo>
                    <a:pt x="38862" y="196214"/>
                  </a:lnTo>
                  <a:lnTo>
                    <a:pt x="44830" y="200406"/>
                  </a:lnTo>
                  <a:lnTo>
                    <a:pt x="50800" y="204977"/>
                  </a:lnTo>
                  <a:lnTo>
                    <a:pt x="56515" y="209169"/>
                  </a:lnTo>
                  <a:lnTo>
                    <a:pt x="62229" y="213868"/>
                  </a:lnTo>
                  <a:lnTo>
                    <a:pt x="67691" y="218312"/>
                  </a:lnTo>
                  <a:lnTo>
                    <a:pt x="73278" y="223012"/>
                  </a:lnTo>
                  <a:lnTo>
                    <a:pt x="103377" y="253491"/>
                  </a:lnTo>
                  <a:lnTo>
                    <a:pt x="125349" y="281432"/>
                  </a:lnTo>
                  <a:lnTo>
                    <a:pt x="129540" y="287274"/>
                  </a:lnTo>
                  <a:lnTo>
                    <a:pt x="133223" y="293243"/>
                  </a:lnTo>
                  <a:lnTo>
                    <a:pt x="137287" y="299465"/>
                  </a:lnTo>
                  <a:lnTo>
                    <a:pt x="140716" y="305688"/>
                  </a:lnTo>
                  <a:lnTo>
                    <a:pt x="144399" y="312038"/>
                  </a:lnTo>
                  <a:lnTo>
                    <a:pt x="151129" y="324993"/>
                  </a:lnTo>
                  <a:lnTo>
                    <a:pt x="157352" y="338327"/>
                  </a:lnTo>
                  <a:lnTo>
                    <a:pt x="158876" y="338074"/>
                  </a:lnTo>
                  <a:lnTo>
                    <a:pt x="159893" y="337565"/>
                  </a:lnTo>
                  <a:lnTo>
                    <a:pt x="160909" y="337058"/>
                  </a:lnTo>
                  <a:lnTo>
                    <a:pt x="161417" y="336550"/>
                  </a:lnTo>
                  <a:lnTo>
                    <a:pt x="180594" y="297434"/>
                  </a:lnTo>
                  <a:lnTo>
                    <a:pt x="202184" y="264033"/>
                  </a:lnTo>
                  <a:lnTo>
                    <a:pt x="227457" y="233934"/>
                  </a:lnTo>
                  <a:lnTo>
                    <a:pt x="256540" y="206883"/>
                  </a:lnTo>
                  <a:lnTo>
                    <a:pt x="289178" y="183134"/>
                  </a:lnTo>
                  <a:lnTo>
                    <a:pt x="300863" y="176022"/>
                  </a:lnTo>
                  <a:lnTo>
                    <a:pt x="303911" y="173989"/>
                  </a:lnTo>
                  <a:lnTo>
                    <a:pt x="306070" y="172212"/>
                  </a:lnTo>
                  <a:lnTo>
                    <a:pt x="306832" y="171450"/>
                  </a:lnTo>
                  <a:lnTo>
                    <a:pt x="307340" y="170561"/>
                  </a:lnTo>
                  <a:lnTo>
                    <a:pt x="307848" y="169799"/>
                  </a:lnTo>
                  <a:lnTo>
                    <a:pt x="307848" y="169037"/>
                  </a:lnTo>
                  <a:lnTo>
                    <a:pt x="307848" y="168021"/>
                  </a:lnTo>
                  <a:lnTo>
                    <a:pt x="307594" y="167259"/>
                  </a:lnTo>
                  <a:lnTo>
                    <a:pt x="307086" y="166624"/>
                  </a:lnTo>
                  <a:lnTo>
                    <a:pt x="306324" y="165608"/>
                  </a:lnTo>
                  <a:lnTo>
                    <a:pt x="304165" y="163829"/>
                  </a:lnTo>
                  <a:lnTo>
                    <a:pt x="300609" y="161798"/>
                  </a:lnTo>
                  <a:lnTo>
                    <a:pt x="293624" y="157861"/>
                  </a:lnTo>
                  <a:lnTo>
                    <a:pt x="286893" y="153670"/>
                  </a:lnTo>
                  <a:lnTo>
                    <a:pt x="280162" y="149478"/>
                  </a:lnTo>
                  <a:lnTo>
                    <a:pt x="273430" y="145034"/>
                  </a:lnTo>
                  <a:lnTo>
                    <a:pt x="266953" y="140588"/>
                  </a:lnTo>
                  <a:lnTo>
                    <a:pt x="260730" y="135889"/>
                  </a:lnTo>
                  <a:lnTo>
                    <a:pt x="254253" y="131190"/>
                  </a:lnTo>
                  <a:lnTo>
                    <a:pt x="248285" y="126237"/>
                  </a:lnTo>
                  <a:lnTo>
                    <a:pt x="242316" y="121031"/>
                  </a:lnTo>
                  <a:lnTo>
                    <a:pt x="236347" y="115824"/>
                  </a:lnTo>
                  <a:lnTo>
                    <a:pt x="230632" y="110362"/>
                  </a:lnTo>
                  <a:lnTo>
                    <a:pt x="224917" y="104901"/>
                  </a:lnTo>
                  <a:lnTo>
                    <a:pt x="195961" y="71754"/>
                  </a:lnTo>
                  <a:lnTo>
                    <a:pt x="170052" y="31623"/>
                  </a:lnTo>
                  <a:lnTo>
                    <a:pt x="158623" y="10668"/>
                  </a:lnTo>
                  <a:lnTo>
                    <a:pt x="153162" y="0"/>
                  </a:lnTo>
                  <a:close/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510911" y="0"/>
              <a:ext cx="3633470" cy="5145405"/>
            </a:xfrm>
            <a:custGeom>
              <a:avLst/>
              <a:gdLst/>
              <a:ahLst/>
              <a:cxnLst/>
              <a:rect l="l" t="t" r="r" b="b"/>
              <a:pathLst>
                <a:path w="3633470" h="5145405">
                  <a:moveTo>
                    <a:pt x="121666" y="5141836"/>
                  </a:moveTo>
                  <a:lnTo>
                    <a:pt x="105156" y="5048174"/>
                  </a:lnTo>
                  <a:lnTo>
                    <a:pt x="80264" y="4957292"/>
                  </a:lnTo>
                  <a:lnTo>
                    <a:pt x="55245" y="4869205"/>
                  </a:lnTo>
                  <a:lnTo>
                    <a:pt x="30353" y="4778184"/>
                  </a:lnTo>
                  <a:lnTo>
                    <a:pt x="22098" y="4734141"/>
                  </a:lnTo>
                  <a:lnTo>
                    <a:pt x="11049" y="4695672"/>
                  </a:lnTo>
                  <a:lnTo>
                    <a:pt x="2667" y="4681880"/>
                  </a:lnTo>
                  <a:lnTo>
                    <a:pt x="0" y="4701108"/>
                  </a:lnTo>
                  <a:lnTo>
                    <a:pt x="0" y="4717694"/>
                  </a:lnTo>
                  <a:lnTo>
                    <a:pt x="2667" y="4731347"/>
                  </a:lnTo>
                  <a:lnTo>
                    <a:pt x="8255" y="4745152"/>
                  </a:lnTo>
                  <a:lnTo>
                    <a:pt x="11049" y="4780966"/>
                  </a:lnTo>
                  <a:lnTo>
                    <a:pt x="13716" y="4797564"/>
                  </a:lnTo>
                  <a:lnTo>
                    <a:pt x="22098" y="4813998"/>
                  </a:lnTo>
                  <a:lnTo>
                    <a:pt x="38608" y="4976520"/>
                  </a:lnTo>
                  <a:lnTo>
                    <a:pt x="66421" y="5141836"/>
                  </a:lnTo>
                  <a:lnTo>
                    <a:pt x="121666" y="5141836"/>
                  </a:lnTo>
                  <a:close/>
                </a:path>
                <a:path w="3633470" h="5145405">
                  <a:moveTo>
                    <a:pt x="121666" y="0"/>
                  </a:moveTo>
                  <a:lnTo>
                    <a:pt x="55245" y="0"/>
                  </a:lnTo>
                  <a:lnTo>
                    <a:pt x="55245" y="41529"/>
                  </a:lnTo>
                  <a:lnTo>
                    <a:pt x="49657" y="80137"/>
                  </a:lnTo>
                  <a:lnTo>
                    <a:pt x="38608" y="160401"/>
                  </a:lnTo>
                  <a:lnTo>
                    <a:pt x="27559" y="237617"/>
                  </a:lnTo>
                  <a:lnTo>
                    <a:pt x="22098" y="317754"/>
                  </a:lnTo>
                  <a:lnTo>
                    <a:pt x="13716" y="334391"/>
                  </a:lnTo>
                  <a:lnTo>
                    <a:pt x="11049" y="350901"/>
                  </a:lnTo>
                  <a:lnTo>
                    <a:pt x="8255" y="386842"/>
                  </a:lnTo>
                  <a:lnTo>
                    <a:pt x="2667" y="400685"/>
                  </a:lnTo>
                  <a:lnTo>
                    <a:pt x="0" y="414528"/>
                  </a:lnTo>
                  <a:lnTo>
                    <a:pt x="2667" y="428371"/>
                  </a:lnTo>
                  <a:lnTo>
                    <a:pt x="8255" y="444881"/>
                  </a:lnTo>
                  <a:lnTo>
                    <a:pt x="22098" y="397891"/>
                  </a:lnTo>
                  <a:lnTo>
                    <a:pt x="30353" y="353695"/>
                  </a:lnTo>
                  <a:lnTo>
                    <a:pt x="80264" y="176911"/>
                  </a:lnTo>
                  <a:lnTo>
                    <a:pt x="102362" y="88519"/>
                  </a:lnTo>
                  <a:lnTo>
                    <a:pt x="121666" y="0"/>
                  </a:lnTo>
                  <a:close/>
                </a:path>
                <a:path w="3633470" h="5145405">
                  <a:moveTo>
                    <a:pt x="685673" y="5130800"/>
                  </a:moveTo>
                  <a:lnTo>
                    <a:pt x="682879" y="5119776"/>
                  </a:lnTo>
                  <a:lnTo>
                    <a:pt x="374904" y="4589996"/>
                  </a:lnTo>
                  <a:lnTo>
                    <a:pt x="372237" y="4578972"/>
                  </a:lnTo>
                  <a:lnTo>
                    <a:pt x="366649" y="4570590"/>
                  </a:lnTo>
                  <a:lnTo>
                    <a:pt x="358394" y="4562348"/>
                  </a:lnTo>
                  <a:lnTo>
                    <a:pt x="344424" y="4556760"/>
                  </a:lnTo>
                  <a:lnTo>
                    <a:pt x="349885" y="4581614"/>
                  </a:lnTo>
                  <a:lnTo>
                    <a:pt x="355473" y="4592650"/>
                  </a:lnTo>
                  <a:lnTo>
                    <a:pt x="363855" y="4601032"/>
                  </a:lnTo>
                  <a:lnTo>
                    <a:pt x="383286" y="4656188"/>
                  </a:lnTo>
                  <a:lnTo>
                    <a:pt x="574675" y="5141836"/>
                  </a:lnTo>
                  <a:lnTo>
                    <a:pt x="685673" y="5141836"/>
                  </a:lnTo>
                  <a:lnTo>
                    <a:pt x="685673" y="5130800"/>
                  </a:lnTo>
                  <a:close/>
                </a:path>
                <a:path w="3633470" h="5145405">
                  <a:moveTo>
                    <a:pt x="685673" y="0"/>
                  </a:moveTo>
                  <a:lnTo>
                    <a:pt x="574675" y="0"/>
                  </a:lnTo>
                  <a:lnTo>
                    <a:pt x="363982" y="532638"/>
                  </a:lnTo>
                  <a:lnTo>
                    <a:pt x="355727" y="543814"/>
                  </a:lnTo>
                  <a:lnTo>
                    <a:pt x="350139" y="557657"/>
                  </a:lnTo>
                  <a:lnTo>
                    <a:pt x="347472" y="571500"/>
                  </a:lnTo>
                  <a:lnTo>
                    <a:pt x="347472" y="588137"/>
                  </a:lnTo>
                  <a:lnTo>
                    <a:pt x="363982" y="565912"/>
                  </a:lnTo>
                  <a:lnTo>
                    <a:pt x="372491" y="554863"/>
                  </a:lnTo>
                  <a:lnTo>
                    <a:pt x="375158" y="543814"/>
                  </a:lnTo>
                  <a:lnTo>
                    <a:pt x="685673" y="0"/>
                  </a:lnTo>
                  <a:close/>
                </a:path>
                <a:path w="3633470" h="5145405">
                  <a:moveTo>
                    <a:pt x="1374394" y="0"/>
                  </a:moveTo>
                  <a:lnTo>
                    <a:pt x="1230376" y="0"/>
                  </a:lnTo>
                  <a:lnTo>
                    <a:pt x="1227709" y="16764"/>
                  </a:lnTo>
                  <a:lnTo>
                    <a:pt x="1222121" y="30607"/>
                  </a:lnTo>
                  <a:lnTo>
                    <a:pt x="1202817" y="52832"/>
                  </a:lnTo>
                  <a:lnTo>
                    <a:pt x="834644" y="632968"/>
                  </a:lnTo>
                  <a:lnTo>
                    <a:pt x="812546" y="655193"/>
                  </a:lnTo>
                  <a:lnTo>
                    <a:pt x="807085" y="669036"/>
                  </a:lnTo>
                  <a:lnTo>
                    <a:pt x="801497" y="685800"/>
                  </a:lnTo>
                  <a:lnTo>
                    <a:pt x="818134" y="677545"/>
                  </a:lnTo>
                  <a:lnTo>
                    <a:pt x="829183" y="666369"/>
                  </a:lnTo>
                  <a:lnTo>
                    <a:pt x="837438" y="655193"/>
                  </a:lnTo>
                  <a:lnTo>
                    <a:pt x="843153" y="641350"/>
                  </a:lnTo>
                  <a:lnTo>
                    <a:pt x="978662" y="483108"/>
                  </a:lnTo>
                  <a:lnTo>
                    <a:pt x="1111504" y="324866"/>
                  </a:lnTo>
                  <a:lnTo>
                    <a:pt x="1374394" y="0"/>
                  </a:lnTo>
                  <a:close/>
                </a:path>
                <a:path w="3633470" h="5145405">
                  <a:moveTo>
                    <a:pt x="1383538" y="5141836"/>
                  </a:moveTo>
                  <a:lnTo>
                    <a:pt x="840486" y="4489475"/>
                  </a:lnTo>
                  <a:lnTo>
                    <a:pt x="834898" y="4478426"/>
                  </a:lnTo>
                  <a:lnTo>
                    <a:pt x="826643" y="4467377"/>
                  </a:lnTo>
                  <a:lnTo>
                    <a:pt x="815467" y="4459122"/>
                  </a:lnTo>
                  <a:lnTo>
                    <a:pt x="801624" y="4456328"/>
                  </a:lnTo>
                  <a:lnTo>
                    <a:pt x="807085" y="4470171"/>
                  </a:lnTo>
                  <a:lnTo>
                    <a:pt x="812673" y="4481220"/>
                  </a:lnTo>
                  <a:lnTo>
                    <a:pt x="829437" y="4497717"/>
                  </a:lnTo>
                  <a:lnTo>
                    <a:pt x="856996" y="4544720"/>
                  </a:lnTo>
                  <a:lnTo>
                    <a:pt x="1239520" y="5141836"/>
                  </a:lnTo>
                  <a:lnTo>
                    <a:pt x="1383538" y="5141836"/>
                  </a:lnTo>
                  <a:close/>
                </a:path>
                <a:path w="3633470" h="5145405">
                  <a:moveTo>
                    <a:pt x="2337689" y="0"/>
                  </a:moveTo>
                  <a:lnTo>
                    <a:pt x="2049526" y="0"/>
                  </a:lnTo>
                  <a:lnTo>
                    <a:pt x="1213104" y="932688"/>
                  </a:lnTo>
                  <a:lnTo>
                    <a:pt x="1232408" y="932688"/>
                  </a:lnTo>
                  <a:lnTo>
                    <a:pt x="1246378" y="927100"/>
                  </a:lnTo>
                  <a:lnTo>
                    <a:pt x="1254633" y="921639"/>
                  </a:lnTo>
                  <a:lnTo>
                    <a:pt x="1263015" y="913130"/>
                  </a:lnTo>
                  <a:lnTo>
                    <a:pt x="1686687" y="558038"/>
                  </a:lnTo>
                  <a:lnTo>
                    <a:pt x="2110486" y="199898"/>
                  </a:lnTo>
                  <a:lnTo>
                    <a:pt x="2226818" y="102870"/>
                  </a:lnTo>
                  <a:lnTo>
                    <a:pt x="2284984" y="55626"/>
                  </a:lnTo>
                  <a:lnTo>
                    <a:pt x="2309876" y="27813"/>
                  </a:lnTo>
                  <a:lnTo>
                    <a:pt x="2337689" y="0"/>
                  </a:lnTo>
                  <a:close/>
                </a:path>
                <a:path w="3633470" h="5145405">
                  <a:moveTo>
                    <a:pt x="2349881" y="5144884"/>
                  </a:moveTo>
                  <a:lnTo>
                    <a:pt x="2347087" y="5133772"/>
                  </a:lnTo>
                  <a:lnTo>
                    <a:pt x="2338832" y="5125478"/>
                  </a:lnTo>
                  <a:lnTo>
                    <a:pt x="2322068" y="5111559"/>
                  </a:lnTo>
                  <a:lnTo>
                    <a:pt x="1260729" y="4216882"/>
                  </a:lnTo>
                  <a:lnTo>
                    <a:pt x="1252474" y="4208589"/>
                  </a:lnTo>
                  <a:lnTo>
                    <a:pt x="1244092" y="4202950"/>
                  </a:lnTo>
                  <a:lnTo>
                    <a:pt x="1238631" y="4200296"/>
                  </a:lnTo>
                  <a:lnTo>
                    <a:pt x="1227455" y="4200296"/>
                  </a:lnTo>
                  <a:lnTo>
                    <a:pt x="1219073" y="4202950"/>
                  </a:lnTo>
                  <a:lnTo>
                    <a:pt x="1246886" y="4236428"/>
                  </a:lnTo>
                  <a:lnTo>
                    <a:pt x="1582166" y="4611497"/>
                  </a:lnTo>
                  <a:lnTo>
                    <a:pt x="1917573" y="4983772"/>
                  </a:lnTo>
                  <a:lnTo>
                    <a:pt x="1986788" y="5058854"/>
                  </a:lnTo>
                  <a:lnTo>
                    <a:pt x="2022856" y="5100459"/>
                  </a:lnTo>
                  <a:lnTo>
                    <a:pt x="2036699" y="5119852"/>
                  </a:lnTo>
                  <a:lnTo>
                    <a:pt x="2050542" y="5144884"/>
                  </a:lnTo>
                  <a:lnTo>
                    <a:pt x="2349881" y="5144884"/>
                  </a:lnTo>
                  <a:close/>
                </a:path>
                <a:path w="3633470" h="5145405">
                  <a:moveTo>
                    <a:pt x="3633089" y="5039144"/>
                  </a:moveTo>
                  <a:lnTo>
                    <a:pt x="2864866" y="4626026"/>
                  </a:lnTo>
                  <a:lnTo>
                    <a:pt x="1617345" y="3957536"/>
                  </a:lnTo>
                  <a:lnTo>
                    <a:pt x="1609090" y="3949103"/>
                  </a:lnTo>
                  <a:lnTo>
                    <a:pt x="1600835" y="3943629"/>
                  </a:lnTo>
                  <a:lnTo>
                    <a:pt x="1589786" y="3938016"/>
                  </a:lnTo>
                  <a:lnTo>
                    <a:pt x="1575816" y="3940822"/>
                  </a:lnTo>
                  <a:lnTo>
                    <a:pt x="1589786" y="3957536"/>
                  </a:lnTo>
                  <a:lnTo>
                    <a:pt x="1606296" y="3968623"/>
                  </a:lnTo>
                  <a:lnTo>
                    <a:pt x="2188464" y="4451248"/>
                  </a:lnTo>
                  <a:lnTo>
                    <a:pt x="2773426" y="4936833"/>
                  </a:lnTo>
                  <a:lnTo>
                    <a:pt x="2834259" y="4986807"/>
                  </a:lnTo>
                  <a:lnTo>
                    <a:pt x="2898140" y="5033988"/>
                  </a:lnTo>
                  <a:lnTo>
                    <a:pt x="2959100" y="5086629"/>
                  </a:lnTo>
                  <a:lnTo>
                    <a:pt x="2986786" y="5114417"/>
                  </a:lnTo>
                  <a:lnTo>
                    <a:pt x="3014472" y="5144884"/>
                  </a:lnTo>
                  <a:lnTo>
                    <a:pt x="3613277" y="5144884"/>
                  </a:lnTo>
                  <a:lnTo>
                    <a:pt x="3633089" y="5143627"/>
                  </a:lnTo>
                  <a:lnTo>
                    <a:pt x="3633089" y="5039144"/>
                  </a:lnTo>
                  <a:close/>
                </a:path>
                <a:path w="3633470" h="5145405">
                  <a:moveTo>
                    <a:pt x="3633089" y="4158691"/>
                  </a:moveTo>
                  <a:lnTo>
                    <a:pt x="2756789" y="3840988"/>
                  </a:lnTo>
                  <a:lnTo>
                    <a:pt x="1684147" y="3458083"/>
                  </a:lnTo>
                  <a:lnTo>
                    <a:pt x="1675765" y="3449828"/>
                  </a:lnTo>
                  <a:lnTo>
                    <a:pt x="1664716" y="3444240"/>
                  </a:lnTo>
                  <a:lnTo>
                    <a:pt x="1639697" y="3444240"/>
                  </a:lnTo>
                  <a:lnTo>
                    <a:pt x="1645285" y="3455289"/>
                  </a:lnTo>
                  <a:lnTo>
                    <a:pt x="1653540" y="3461004"/>
                  </a:lnTo>
                  <a:lnTo>
                    <a:pt x="1673098" y="3469259"/>
                  </a:lnTo>
                  <a:lnTo>
                    <a:pt x="1711833" y="3491357"/>
                  </a:lnTo>
                  <a:lnTo>
                    <a:pt x="3607689" y="4548581"/>
                  </a:lnTo>
                  <a:lnTo>
                    <a:pt x="3633089" y="4564926"/>
                  </a:lnTo>
                  <a:lnTo>
                    <a:pt x="3633089" y="4158691"/>
                  </a:lnTo>
                  <a:close/>
                </a:path>
                <a:path w="3633470" h="5145405">
                  <a:moveTo>
                    <a:pt x="3633089" y="3304946"/>
                  </a:moveTo>
                  <a:lnTo>
                    <a:pt x="3308350" y="3257931"/>
                  </a:lnTo>
                  <a:lnTo>
                    <a:pt x="2154936" y="3083560"/>
                  </a:lnTo>
                  <a:lnTo>
                    <a:pt x="1575562" y="3000375"/>
                  </a:lnTo>
                  <a:lnTo>
                    <a:pt x="1561719" y="2994914"/>
                  </a:lnTo>
                  <a:lnTo>
                    <a:pt x="1547876" y="2992120"/>
                  </a:lnTo>
                  <a:lnTo>
                    <a:pt x="1517396" y="2992120"/>
                  </a:lnTo>
                  <a:lnTo>
                    <a:pt x="1509141" y="2983865"/>
                  </a:lnTo>
                  <a:lnTo>
                    <a:pt x="1500759" y="2981071"/>
                  </a:lnTo>
                  <a:lnTo>
                    <a:pt x="1492377" y="2981071"/>
                  </a:lnTo>
                  <a:lnTo>
                    <a:pt x="1481328" y="2989326"/>
                  </a:lnTo>
                  <a:lnTo>
                    <a:pt x="1520190" y="3000375"/>
                  </a:lnTo>
                  <a:lnTo>
                    <a:pt x="1561719" y="3011551"/>
                  </a:lnTo>
                  <a:lnTo>
                    <a:pt x="1741932" y="3069590"/>
                  </a:lnTo>
                  <a:lnTo>
                    <a:pt x="3633089" y="3660749"/>
                  </a:lnTo>
                  <a:lnTo>
                    <a:pt x="3633089" y="3304946"/>
                  </a:lnTo>
                  <a:close/>
                </a:path>
                <a:path w="3633470" h="5145405">
                  <a:moveTo>
                    <a:pt x="3633089" y="2323122"/>
                  </a:moveTo>
                  <a:lnTo>
                    <a:pt x="3009519" y="2405126"/>
                  </a:lnTo>
                  <a:lnTo>
                    <a:pt x="2050923" y="2532634"/>
                  </a:lnTo>
                  <a:lnTo>
                    <a:pt x="1411097" y="2615692"/>
                  </a:lnTo>
                  <a:lnTo>
                    <a:pt x="1402842" y="2621280"/>
                  </a:lnTo>
                  <a:lnTo>
                    <a:pt x="1394587" y="2621280"/>
                  </a:lnTo>
                  <a:lnTo>
                    <a:pt x="1377950" y="2618486"/>
                  </a:lnTo>
                  <a:lnTo>
                    <a:pt x="1363980" y="2618486"/>
                  </a:lnTo>
                  <a:lnTo>
                    <a:pt x="1355725" y="2623947"/>
                  </a:lnTo>
                  <a:lnTo>
                    <a:pt x="1350137" y="2634996"/>
                  </a:lnTo>
                  <a:lnTo>
                    <a:pt x="1544066" y="2634996"/>
                  </a:lnTo>
                  <a:lnTo>
                    <a:pt x="2405507" y="2651633"/>
                  </a:lnTo>
                  <a:lnTo>
                    <a:pt x="3633089" y="2680754"/>
                  </a:lnTo>
                  <a:lnTo>
                    <a:pt x="3633089" y="2323122"/>
                  </a:lnTo>
                  <a:close/>
                </a:path>
                <a:path w="3633470" h="5145405">
                  <a:moveTo>
                    <a:pt x="3633089" y="1568119"/>
                  </a:moveTo>
                  <a:lnTo>
                    <a:pt x="3535680" y="1596009"/>
                  </a:lnTo>
                  <a:lnTo>
                    <a:pt x="1528445" y="2206879"/>
                  </a:lnTo>
                  <a:lnTo>
                    <a:pt x="1475740" y="2217928"/>
                  </a:lnTo>
                  <a:lnTo>
                    <a:pt x="1459103" y="2223516"/>
                  </a:lnTo>
                  <a:lnTo>
                    <a:pt x="1450848" y="2228977"/>
                  </a:lnTo>
                  <a:lnTo>
                    <a:pt x="1450848" y="2231898"/>
                  </a:lnTo>
                  <a:lnTo>
                    <a:pt x="1453515" y="2237359"/>
                  </a:lnTo>
                  <a:lnTo>
                    <a:pt x="1453515" y="2240153"/>
                  </a:lnTo>
                  <a:lnTo>
                    <a:pt x="1467358" y="2240153"/>
                  </a:lnTo>
                  <a:lnTo>
                    <a:pt x="1475740" y="2237359"/>
                  </a:lnTo>
                  <a:lnTo>
                    <a:pt x="1484122" y="2228977"/>
                  </a:lnTo>
                  <a:lnTo>
                    <a:pt x="1514602" y="2228977"/>
                  </a:lnTo>
                  <a:lnTo>
                    <a:pt x="1528445" y="2226183"/>
                  </a:lnTo>
                  <a:lnTo>
                    <a:pt x="1542288" y="2220722"/>
                  </a:lnTo>
                  <a:lnTo>
                    <a:pt x="2165985" y="2134616"/>
                  </a:lnTo>
                  <a:lnTo>
                    <a:pt x="3241802" y="1984756"/>
                  </a:lnTo>
                  <a:lnTo>
                    <a:pt x="3633089" y="1926666"/>
                  </a:lnTo>
                  <a:lnTo>
                    <a:pt x="3633089" y="1568119"/>
                  </a:lnTo>
                  <a:close/>
                </a:path>
                <a:path w="3633470" h="5145405">
                  <a:moveTo>
                    <a:pt x="3633089" y="635508"/>
                  </a:moveTo>
                  <a:lnTo>
                    <a:pt x="1605153" y="1761617"/>
                  </a:lnTo>
                  <a:lnTo>
                    <a:pt x="1583055" y="1772793"/>
                  </a:lnTo>
                  <a:lnTo>
                    <a:pt x="1571879" y="1781048"/>
                  </a:lnTo>
                  <a:lnTo>
                    <a:pt x="1563624" y="1792097"/>
                  </a:lnTo>
                  <a:lnTo>
                    <a:pt x="1580261" y="1792097"/>
                  </a:lnTo>
                  <a:lnTo>
                    <a:pt x="1594104" y="1789303"/>
                  </a:lnTo>
                  <a:lnTo>
                    <a:pt x="1607947" y="1783842"/>
                  </a:lnTo>
                  <a:lnTo>
                    <a:pt x="1619123" y="1775587"/>
                  </a:lnTo>
                  <a:lnTo>
                    <a:pt x="2248662" y="1551178"/>
                  </a:lnTo>
                  <a:lnTo>
                    <a:pt x="3633089" y="1051344"/>
                  </a:lnTo>
                  <a:lnTo>
                    <a:pt x="3633089" y="635508"/>
                  </a:lnTo>
                  <a:close/>
                </a:path>
                <a:path w="3633470" h="5145405">
                  <a:moveTo>
                    <a:pt x="3633089" y="12"/>
                  </a:moveTo>
                  <a:lnTo>
                    <a:pt x="3125597" y="12"/>
                  </a:lnTo>
                  <a:lnTo>
                    <a:pt x="3086862" y="38862"/>
                  </a:lnTo>
                  <a:lnTo>
                    <a:pt x="3045206" y="74930"/>
                  </a:lnTo>
                  <a:lnTo>
                    <a:pt x="2962148" y="141478"/>
                  </a:lnTo>
                  <a:lnTo>
                    <a:pt x="1606931" y="1264412"/>
                  </a:lnTo>
                  <a:lnTo>
                    <a:pt x="1590421" y="1272794"/>
                  </a:lnTo>
                  <a:lnTo>
                    <a:pt x="1584833" y="1278255"/>
                  </a:lnTo>
                  <a:lnTo>
                    <a:pt x="1584833" y="1283970"/>
                  </a:lnTo>
                  <a:lnTo>
                    <a:pt x="1587627" y="1289431"/>
                  </a:lnTo>
                  <a:lnTo>
                    <a:pt x="1593088" y="1292225"/>
                  </a:lnTo>
                  <a:lnTo>
                    <a:pt x="1595882" y="1292225"/>
                  </a:lnTo>
                  <a:lnTo>
                    <a:pt x="1604391" y="1289431"/>
                  </a:lnTo>
                  <a:lnTo>
                    <a:pt x="1612646" y="1283970"/>
                  </a:lnTo>
                  <a:lnTo>
                    <a:pt x="1618107" y="1275461"/>
                  </a:lnTo>
                  <a:lnTo>
                    <a:pt x="3633089" y="197091"/>
                  </a:lnTo>
                  <a:lnTo>
                    <a:pt x="3633089" y="12"/>
                  </a:lnTo>
                  <a:close/>
                </a:path>
              </a:pathLst>
            </a:custGeom>
            <a:solidFill>
              <a:srgbClr val="FFFFFF">
                <a:alpha val="23527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902208" cy="514197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92095" y="356565"/>
              <a:ext cx="4555108" cy="85476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4381" rIns="0" bIns="0" rtlCol="0" vert="horz">
            <a:spAutoFit/>
          </a:bodyPr>
          <a:lstStyle/>
          <a:p>
            <a:pPr marL="1097915">
              <a:lnSpc>
                <a:spcPct val="100000"/>
              </a:lnSpc>
              <a:spcBef>
                <a:spcPts val="95"/>
              </a:spcBef>
            </a:pPr>
            <a:r>
              <a:rPr dirty="0" sz="3200" spc="225"/>
              <a:t>KerAS</a:t>
            </a:r>
            <a:r>
              <a:rPr dirty="0" sz="3200" spc="-335"/>
              <a:t> </a:t>
            </a:r>
            <a:r>
              <a:rPr dirty="0" sz="3200" spc="-275"/>
              <a:t>&amp;</a:t>
            </a:r>
            <a:r>
              <a:rPr dirty="0" sz="3200" spc="-330"/>
              <a:t> </a:t>
            </a:r>
            <a:r>
              <a:rPr dirty="0" sz="3200" spc="105"/>
              <a:t>TenSOrfLOW</a:t>
            </a:r>
            <a:endParaRPr sz="3200"/>
          </a:p>
        </p:txBody>
      </p:sp>
      <p:sp>
        <p:nvSpPr>
          <p:cNvPr id="21" name="object 21" descr=""/>
          <p:cNvSpPr txBox="1"/>
          <p:nvPr/>
        </p:nvSpPr>
        <p:spPr>
          <a:xfrm>
            <a:off x="404266" y="1434464"/>
            <a:ext cx="8390890" cy="36093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25450" marR="4119245" indent="-287020">
              <a:lnSpc>
                <a:spcPct val="100000"/>
              </a:lnSpc>
              <a:spcBef>
                <a:spcPts val="90"/>
              </a:spcBef>
              <a:buSzPct val="114285"/>
              <a:buFont typeface="Arial MT"/>
              <a:buChar char="•"/>
              <a:tabLst>
                <a:tab pos="425450" algn="l"/>
              </a:tabLst>
            </a:pPr>
            <a:r>
              <a:rPr dirty="0" sz="1400" spc="-130">
                <a:solidFill>
                  <a:srgbClr val="FFFFFF"/>
                </a:solidFill>
                <a:latin typeface="Arial Black"/>
                <a:cs typeface="Arial Black"/>
              </a:rPr>
              <a:t>Keras</a:t>
            </a:r>
            <a:r>
              <a:rPr dirty="0" sz="1400" spc="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400" spc="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dirty="0" sz="1400" spc="1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open-source</a:t>
            </a:r>
            <a:r>
              <a:rPr dirty="0" sz="1400" spc="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software</a:t>
            </a:r>
            <a:r>
              <a:rPr dirty="0" sz="1400" spc="1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Arial MT"/>
                <a:cs typeface="Arial MT"/>
              </a:rPr>
              <a:t>library</a:t>
            </a:r>
            <a:r>
              <a:rPr dirty="0" sz="1400" spc="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Arial MT"/>
                <a:cs typeface="Arial MT"/>
              </a:rPr>
              <a:t>that </a:t>
            </a:r>
            <a:r>
              <a:rPr dirty="0" sz="1400" spc="10">
                <a:solidFill>
                  <a:srgbClr val="FFFFFF"/>
                </a:solidFill>
                <a:latin typeface="Arial MT"/>
                <a:cs typeface="Arial MT"/>
              </a:rPr>
              <a:t>provides</a:t>
            </a:r>
            <a:r>
              <a:rPr dirty="0" sz="1400" spc="1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400" spc="1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 MT"/>
                <a:cs typeface="Arial MT"/>
              </a:rPr>
              <a:t>Python</a:t>
            </a:r>
            <a:r>
              <a:rPr dirty="0" sz="1400" spc="1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 MT"/>
                <a:cs typeface="Arial MT"/>
              </a:rPr>
              <a:t>interface</a:t>
            </a:r>
            <a:r>
              <a:rPr dirty="0" sz="1400" spc="1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8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400" spc="1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 MT"/>
                <a:cs typeface="Arial MT"/>
              </a:rPr>
              <a:t>artificial</a:t>
            </a:r>
            <a:r>
              <a:rPr dirty="0" sz="1400" spc="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Arial MT"/>
                <a:cs typeface="Arial MT"/>
              </a:rPr>
              <a:t>neural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networks</a:t>
            </a:r>
            <a:endParaRPr sz="1400">
              <a:latin typeface="Arial MT"/>
              <a:cs typeface="Arial MT"/>
            </a:endParaRPr>
          </a:p>
          <a:p>
            <a:pPr marL="425450" marR="3950335" indent="-287020">
              <a:lnSpc>
                <a:spcPct val="100000"/>
              </a:lnSpc>
              <a:spcBef>
                <a:spcPts val="5"/>
              </a:spcBef>
              <a:buSzPct val="114285"/>
              <a:buChar char="•"/>
              <a:tabLst>
                <a:tab pos="425450" algn="l"/>
              </a:tabLst>
            </a:pP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dirty="0" sz="14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Arial MT"/>
                <a:cs typeface="Arial MT"/>
              </a:rPr>
              <a:t>supports</a:t>
            </a:r>
            <a:r>
              <a:rPr dirty="0" sz="140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Arial MT"/>
                <a:cs typeface="Arial MT"/>
              </a:rPr>
              <a:t>multiple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backends,</a:t>
            </a:r>
            <a:r>
              <a:rPr dirty="0" sz="14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including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TensorFlow,</a:t>
            </a:r>
            <a:r>
              <a:rPr dirty="0" sz="1400" spc="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Arial MT"/>
                <a:cs typeface="Arial MT"/>
              </a:rPr>
              <a:t>Microsoft</a:t>
            </a:r>
            <a:r>
              <a:rPr dirty="0" sz="1400" spc="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Cognitive</a:t>
            </a:r>
            <a:r>
              <a:rPr dirty="0" sz="1400" spc="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Toolkit,</a:t>
            </a:r>
            <a:r>
              <a:rPr dirty="0" sz="1400" spc="1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Theano,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400" spc="1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PlaidML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FFFFFF"/>
              </a:buClr>
              <a:buFont typeface="Arial MT"/>
              <a:buChar char="•"/>
            </a:pPr>
            <a:endParaRPr sz="1400">
              <a:latin typeface="Arial MT"/>
              <a:cs typeface="Arial MT"/>
            </a:endParaRPr>
          </a:p>
          <a:p>
            <a:pPr marL="425450" marR="3770629" indent="-287020">
              <a:lnSpc>
                <a:spcPct val="100000"/>
              </a:lnSpc>
              <a:spcBef>
                <a:spcPts val="5"/>
              </a:spcBef>
              <a:buSzPct val="114285"/>
              <a:buFont typeface="Arial MT"/>
              <a:buChar char="•"/>
              <a:tabLst>
                <a:tab pos="425450" algn="l"/>
              </a:tabLst>
            </a:pPr>
            <a:r>
              <a:rPr dirty="0" sz="1400" spc="-100">
                <a:solidFill>
                  <a:srgbClr val="FFFFFF"/>
                </a:solidFill>
                <a:latin typeface="Arial Black"/>
                <a:cs typeface="Arial Black"/>
              </a:rPr>
              <a:t>Tensorflow</a:t>
            </a:r>
            <a:r>
              <a:rPr dirty="0" sz="1400" spc="8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4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dirty="0" sz="1400" spc="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Arial MT"/>
                <a:cs typeface="Arial MT"/>
              </a:rPr>
              <a:t>open</a:t>
            </a:r>
            <a:r>
              <a:rPr dirty="0" sz="1400" spc="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source</a:t>
            </a:r>
            <a:r>
              <a:rPr dirty="0" sz="1400" spc="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artificial</a:t>
            </a:r>
            <a:r>
              <a:rPr dirty="0" sz="140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intelligence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library,</a:t>
            </a:r>
            <a:r>
              <a:rPr dirty="0" sz="1400" spc="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r>
              <a:rPr dirty="0" sz="1400" spc="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dirty="0" sz="1400" spc="1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Arial MT"/>
                <a:cs typeface="Arial MT"/>
              </a:rPr>
              <a:t>flow</a:t>
            </a:r>
            <a:r>
              <a:rPr dirty="0" sz="1400" spc="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graphs</a:t>
            </a:r>
            <a:r>
              <a:rPr dirty="0" sz="1400" spc="1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7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400" spc="1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Arial MT"/>
                <a:cs typeface="Arial MT"/>
              </a:rPr>
              <a:t>build</a:t>
            </a:r>
            <a:r>
              <a:rPr dirty="0" sz="1400" spc="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models.</a:t>
            </a:r>
            <a:r>
              <a:rPr dirty="0" sz="1400" spc="1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 MT"/>
                <a:cs typeface="Arial MT"/>
              </a:rPr>
              <a:t>It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allows</a:t>
            </a:r>
            <a:r>
              <a:rPr dirty="0" sz="1400" spc="1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developers</a:t>
            </a:r>
            <a:r>
              <a:rPr dirty="0" sz="1400" spc="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7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400" spc="1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create</a:t>
            </a:r>
            <a:r>
              <a:rPr dirty="0" sz="1400" spc="1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large-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scale</a:t>
            </a:r>
            <a:r>
              <a:rPr dirty="0" sz="1400" spc="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neural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networks</a:t>
            </a:r>
            <a:r>
              <a:rPr dirty="0" sz="1400" spc="2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z="1400" spc="1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many</a:t>
            </a:r>
            <a:r>
              <a:rPr dirty="0" sz="1400" spc="1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layers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1335"/>
              </a:spcBef>
              <a:buClr>
                <a:srgbClr val="FFFFFF"/>
              </a:buClr>
              <a:buSzPct val="114285"/>
              <a:buFont typeface="Arial MT"/>
              <a:buChar char="•"/>
              <a:tabLst>
                <a:tab pos="299085" algn="l"/>
              </a:tabLst>
            </a:pPr>
            <a:r>
              <a:rPr dirty="0" sz="1400" spc="-130">
                <a:latin typeface="Arial Black"/>
                <a:cs typeface="Arial Black"/>
              </a:rPr>
              <a:t>Keras</a:t>
            </a:r>
            <a:r>
              <a:rPr dirty="0" sz="1400" spc="-55">
                <a:latin typeface="Arial Black"/>
                <a:cs typeface="Arial Black"/>
              </a:rPr>
              <a:t> </a:t>
            </a:r>
            <a:r>
              <a:rPr dirty="0" sz="1400" spc="-105">
                <a:latin typeface="Arial Black"/>
                <a:cs typeface="Arial Black"/>
              </a:rPr>
              <a:t>is</a:t>
            </a:r>
            <a:r>
              <a:rPr dirty="0" sz="1400" spc="-95">
                <a:latin typeface="Arial Black"/>
                <a:cs typeface="Arial Black"/>
              </a:rPr>
              <a:t> </a:t>
            </a:r>
            <a:r>
              <a:rPr dirty="0" sz="1400" spc="-110">
                <a:latin typeface="Arial Black"/>
                <a:cs typeface="Arial Black"/>
              </a:rPr>
              <a:t>a</a:t>
            </a:r>
            <a:r>
              <a:rPr dirty="0" sz="1400" spc="-60">
                <a:latin typeface="Arial Black"/>
                <a:cs typeface="Arial Black"/>
              </a:rPr>
              <a:t> </a:t>
            </a:r>
            <a:r>
              <a:rPr dirty="0" sz="1400" spc="-65">
                <a:latin typeface="Arial Black"/>
                <a:cs typeface="Arial Black"/>
              </a:rPr>
              <a:t>neural</a:t>
            </a:r>
            <a:r>
              <a:rPr dirty="0" sz="1400" spc="-40">
                <a:latin typeface="Arial Black"/>
                <a:cs typeface="Arial Black"/>
              </a:rPr>
              <a:t> </a:t>
            </a:r>
            <a:r>
              <a:rPr dirty="0" sz="1400" spc="-70">
                <a:latin typeface="Arial Black"/>
                <a:cs typeface="Arial Black"/>
              </a:rPr>
              <a:t>network</a:t>
            </a:r>
            <a:r>
              <a:rPr dirty="0" sz="1400" spc="-40">
                <a:latin typeface="Arial Black"/>
                <a:cs typeface="Arial Black"/>
              </a:rPr>
              <a:t> </a:t>
            </a:r>
            <a:r>
              <a:rPr dirty="0" sz="1400" spc="-45">
                <a:latin typeface="Arial Black"/>
                <a:cs typeface="Arial Black"/>
              </a:rPr>
              <a:t>library</a:t>
            </a:r>
            <a:r>
              <a:rPr dirty="0" sz="1400" spc="-65">
                <a:latin typeface="Arial Black"/>
                <a:cs typeface="Arial Black"/>
              </a:rPr>
              <a:t> </a:t>
            </a:r>
            <a:r>
              <a:rPr dirty="0" sz="1400" spc="-80">
                <a:latin typeface="Arial Black"/>
                <a:cs typeface="Arial Black"/>
              </a:rPr>
              <a:t>while</a:t>
            </a:r>
            <a:r>
              <a:rPr dirty="0" sz="1400" spc="-40">
                <a:latin typeface="Arial Black"/>
                <a:cs typeface="Arial Black"/>
              </a:rPr>
              <a:t> </a:t>
            </a:r>
            <a:r>
              <a:rPr dirty="0" sz="1400" spc="-110">
                <a:latin typeface="Arial Black"/>
                <a:cs typeface="Arial Black"/>
              </a:rPr>
              <a:t>TensorFlow</a:t>
            </a:r>
            <a:r>
              <a:rPr dirty="0" sz="1400" spc="-50">
                <a:latin typeface="Arial Black"/>
                <a:cs typeface="Arial Black"/>
              </a:rPr>
              <a:t> </a:t>
            </a:r>
            <a:r>
              <a:rPr dirty="0" sz="1400" spc="-105">
                <a:latin typeface="Arial Black"/>
                <a:cs typeface="Arial Black"/>
              </a:rPr>
              <a:t>is</a:t>
            </a:r>
            <a:r>
              <a:rPr dirty="0" sz="1400" spc="-90">
                <a:latin typeface="Arial Black"/>
                <a:cs typeface="Arial Black"/>
              </a:rPr>
              <a:t> </a:t>
            </a:r>
            <a:r>
              <a:rPr dirty="0" sz="1400" spc="-60">
                <a:latin typeface="Arial Black"/>
                <a:cs typeface="Arial Black"/>
              </a:rPr>
              <a:t>the</a:t>
            </a:r>
            <a:r>
              <a:rPr dirty="0" sz="1400" spc="-75">
                <a:latin typeface="Arial Black"/>
                <a:cs typeface="Arial Black"/>
              </a:rPr>
              <a:t> </a:t>
            </a:r>
            <a:r>
              <a:rPr dirty="0" sz="1400" spc="-70">
                <a:latin typeface="Arial Black"/>
                <a:cs typeface="Arial Black"/>
              </a:rPr>
              <a:t>open-</a:t>
            </a:r>
            <a:r>
              <a:rPr dirty="0" sz="1400" spc="-114">
                <a:latin typeface="Arial Black"/>
                <a:cs typeface="Arial Black"/>
              </a:rPr>
              <a:t>source</a:t>
            </a:r>
            <a:r>
              <a:rPr dirty="0" sz="1400" spc="-25">
                <a:latin typeface="Arial Black"/>
                <a:cs typeface="Arial Black"/>
              </a:rPr>
              <a:t> </a:t>
            </a:r>
            <a:r>
              <a:rPr dirty="0" sz="1400" spc="-45">
                <a:latin typeface="Arial Black"/>
                <a:cs typeface="Arial Black"/>
              </a:rPr>
              <a:t>library</a:t>
            </a:r>
            <a:r>
              <a:rPr dirty="0" sz="1400" spc="-65">
                <a:latin typeface="Arial Black"/>
                <a:cs typeface="Arial Black"/>
              </a:rPr>
              <a:t> </a:t>
            </a:r>
            <a:r>
              <a:rPr dirty="0" sz="1400" spc="-45">
                <a:latin typeface="Arial Black"/>
                <a:cs typeface="Arial Black"/>
              </a:rPr>
              <a:t>for</a:t>
            </a:r>
            <a:r>
              <a:rPr dirty="0" sz="1400" spc="-70">
                <a:latin typeface="Arial Black"/>
                <a:cs typeface="Arial Black"/>
              </a:rPr>
              <a:t> </a:t>
            </a:r>
            <a:r>
              <a:rPr dirty="0" sz="1400" spc="-110">
                <a:latin typeface="Arial Black"/>
                <a:cs typeface="Arial Black"/>
              </a:rPr>
              <a:t>a</a:t>
            </a:r>
            <a:r>
              <a:rPr dirty="0" sz="1400" spc="-70">
                <a:latin typeface="Arial Black"/>
                <a:cs typeface="Arial Black"/>
              </a:rPr>
              <a:t> </a:t>
            </a:r>
            <a:r>
              <a:rPr dirty="0" sz="1400" spc="-10">
                <a:latin typeface="Arial Black"/>
                <a:cs typeface="Arial Black"/>
              </a:rPr>
              <a:t>number</a:t>
            </a:r>
            <a:endParaRPr sz="1400">
              <a:latin typeface="Arial Black"/>
              <a:cs typeface="Arial Black"/>
            </a:endParaRPr>
          </a:p>
          <a:p>
            <a:pPr marL="299085">
              <a:lnSpc>
                <a:spcPct val="100000"/>
              </a:lnSpc>
            </a:pPr>
            <a:r>
              <a:rPr dirty="0" sz="1400" spc="-55">
                <a:latin typeface="Arial Black"/>
                <a:cs typeface="Arial Black"/>
              </a:rPr>
              <a:t>of</a:t>
            </a:r>
            <a:r>
              <a:rPr dirty="0" sz="1400" spc="-105">
                <a:latin typeface="Arial Black"/>
                <a:cs typeface="Arial Black"/>
              </a:rPr>
              <a:t> </a:t>
            </a:r>
            <a:r>
              <a:rPr dirty="0" sz="1400" spc="-70">
                <a:latin typeface="Arial Black"/>
                <a:cs typeface="Arial Black"/>
              </a:rPr>
              <a:t>various</a:t>
            </a:r>
            <a:r>
              <a:rPr dirty="0" sz="1400" spc="-45">
                <a:latin typeface="Arial Black"/>
                <a:cs typeface="Arial Black"/>
              </a:rPr>
              <a:t> </a:t>
            </a:r>
            <a:r>
              <a:rPr dirty="0" sz="1400" spc="-120">
                <a:latin typeface="Arial Black"/>
                <a:cs typeface="Arial Black"/>
              </a:rPr>
              <a:t>tasks</a:t>
            </a:r>
            <a:r>
              <a:rPr dirty="0" sz="1400" spc="-45">
                <a:latin typeface="Arial Black"/>
                <a:cs typeface="Arial Black"/>
              </a:rPr>
              <a:t> </a:t>
            </a:r>
            <a:r>
              <a:rPr dirty="0" sz="1400" spc="-35">
                <a:latin typeface="Arial Black"/>
                <a:cs typeface="Arial Black"/>
              </a:rPr>
              <a:t>in</a:t>
            </a:r>
            <a:r>
              <a:rPr dirty="0" sz="1400" spc="-95">
                <a:latin typeface="Arial Black"/>
                <a:cs typeface="Arial Black"/>
              </a:rPr>
              <a:t> </a:t>
            </a:r>
            <a:r>
              <a:rPr dirty="0" sz="1400" spc="-85">
                <a:latin typeface="Arial Black"/>
                <a:cs typeface="Arial Black"/>
              </a:rPr>
              <a:t>machine</a:t>
            </a:r>
            <a:r>
              <a:rPr dirty="0" sz="1400" spc="-45">
                <a:latin typeface="Arial Black"/>
                <a:cs typeface="Arial Black"/>
              </a:rPr>
              <a:t> </a:t>
            </a:r>
            <a:r>
              <a:rPr dirty="0" sz="1400" spc="-10">
                <a:latin typeface="Arial Black"/>
                <a:cs typeface="Arial Black"/>
              </a:rPr>
              <a:t>learning</a:t>
            </a:r>
            <a:endParaRPr sz="1400">
              <a:latin typeface="Arial Black"/>
              <a:cs typeface="Arial Black"/>
            </a:endParaRPr>
          </a:p>
          <a:p>
            <a:pPr marL="299085" marR="5080" indent="-287020">
              <a:lnSpc>
                <a:spcPct val="100000"/>
              </a:lnSpc>
              <a:spcBef>
                <a:spcPts val="1680"/>
              </a:spcBef>
              <a:buClr>
                <a:srgbClr val="FFFFFF"/>
              </a:buClr>
              <a:buSzPct val="114285"/>
              <a:buFont typeface="Arial MT"/>
              <a:buChar char="•"/>
              <a:tabLst>
                <a:tab pos="299085" algn="l"/>
              </a:tabLst>
            </a:pPr>
            <a:r>
              <a:rPr dirty="0" sz="1400" spc="-110">
                <a:latin typeface="Arial Black"/>
                <a:cs typeface="Arial Black"/>
              </a:rPr>
              <a:t>TensorFlow</a:t>
            </a:r>
            <a:r>
              <a:rPr dirty="0" sz="1400" spc="-40">
                <a:latin typeface="Arial Black"/>
                <a:cs typeface="Arial Black"/>
              </a:rPr>
              <a:t> </a:t>
            </a:r>
            <a:r>
              <a:rPr dirty="0" sz="1400" spc="-80">
                <a:latin typeface="Arial Black"/>
                <a:cs typeface="Arial Black"/>
              </a:rPr>
              <a:t>provides</a:t>
            </a:r>
            <a:r>
              <a:rPr dirty="0" sz="1400" spc="-50">
                <a:latin typeface="Arial Black"/>
                <a:cs typeface="Arial Black"/>
              </a:rPr>
              <a:t> both</a:t>
            </a:r>
            <a:r>
              <a:rPr dirty="0" sz="1400" spc="-60">
                <a:latin typeface="Arial Black"/>
                <a:cs typeface="Arial Black"/>
              </a:rPr>
              <a:t> high-</a:t>
            </a:r>
            <a:r>
              <a:rPr dirty="0" sz="1400" spc="-80">
                <a:latin typeface="Arial Black"/>
                <a:cs typeface="Arial Black"/>
              </a:rPr>
              <a:t>level</a:t>
            </a:r>
            <a:r>
              <a:rPr dirty="0" sz="1400" spc="-50">
                <a:latin typeface="Arial Black"/>
                <a:cs typeface="Arial Black"/>
              </a:rPr>
              <a:t> </a:t>
            </a:r>
            <a:r>
              <a:rPr dirty="0" sz="1400" spc="-75">
                <a:latin typeface="Arial Black"/>
                <a:cs typeface="Arial Black"/>
              </a:rPr>
              <a:t>and</a:t>
            </a:r>
            <a:r>
              <a:rPr dirty="0" sz="1400" spc="-55">
                <a:latin typeface="Arial Black"/>
                <a:cs typeface="Arial Black"/>
              </a:rPr>
              <a:t> </a:t>
            </a:r>
            <a:r>
              <a:rPr dirty="0" sz="1400" spc="-70">
                <a:latin typeface="Arial Black"/>
                <a:cs typeface="Arial Black"/>
              </a:rPr>
              <a:t>low-</a:t>
            </a:r>
            <a:r>
              <a:rPr dirty="0" sz="1400" spc="-85">
                <a:latin typeface="Arial Black"/>
                <a:cs typeface="Arial Black"/>
              </a:rPr>
              <a:t>level</a:t>
            </a:r>
            <a:r>
              <a:rPr dirty="0" sz="1400" spc="-70">
                <a:latin typeface="Arial Black"/>
                <a:cs typeface="Arial Black"/>
              </a:rPr>
              <a:t> </a:t>
            </a:r>
            <a:r>
              <a:rPr dirty="0" sz="1400" spc="-145">
                <a:latin typeface="Arial Black"/>
                <a:cs typeface="Arial Black"/>
              </a:rPr>
              <a:t>APIs</a:t>
            </a:r>
            <a:r>
              <a:rPr dirty="0" sz="1400" spc="-50">
                <a:latin typeface="Arial Black"/>
                <a:cs typeface="Arial Black"/>
              </a:rPr>
              <a:t> </a:t>
            </a:r>
            <a:r>
              <a:rPr dirty="0" sz="1400" spc="-75">
                <a:latin typeface="Arial Black"/>
                <a:cs typeface="Arial Black"/>
              </a:rPr>
              <a:t>while</a:t>
            </a:r>
            <a:r>
              <a:rPr dirty="0" sz="1400" spc="-50">
                <a:latin typeface="Arial Black"/>
                <a:cs typeface="Arial Black"/>
              </a:rPr>
              <a:t> </a:t>
            </a:r>
            <a:r>
              <a:rPr dirty="0" sz="1400" spc="-130">
                <a:latin typeface="Arial Black"/>
                <a:cs typeface="Arial Black"/>
              </a:rPr>
              <a:t>Keras</a:t>
            </a:r>
            <a:r>
              <a:rPr dirty="0" sz="1400" spc="-45">
                <a:latin typeface="Arial Black"/>
                <a:cs typeface="Arial Black"/>
              </a:rPr>
              <a:t> </a:t>
            </a:r>
            <a:r>
              <a:rPr dirty="0" sz="1400" spc="-80">
                <a:latin typeface="Arial Black"/>
                <a:cs typeface="Arial Black"/>
              </a:rPr>
              <a:t>provides</a:t>
            </a:r>
            <a:r>
              <a:rPr dirty="0" sz="1400" spc="-50">
                <a:latin typeface="Arial Black"/>
                <a:cs typeface="Arial Black"/>
              </a:rPr>
              <a:t> </a:t>
            </a:r>
            <a:r>
              <a:rPr dirty="0" sz="1400" spc="-60">
                <a:latin typeface="Arial Black"/>
                <a:cs typeface="Arial Black"/>
              </a:rPr>
              <a:t>only</a:t>
            </a:r>
            <a:r>
              <a:rPr dirty="0" sz="1400" spc="-55">
                <a:latin typeface="Arial Black"/>
                <a:cs typeface="Arial Black"/>
              </a:rPr>
              <a:t> </a:t>
            </a:r>
            <a:r>
              <a:rPr dirty="0" sz="1400" spc="-60">
                <a:latin typeface="Arial Black"/>
                <a:cs typeface="Arial Black"/>
              </a:rPr>
              <a:t>high-</a:t>
            </a:r>
            <a:r>
              <a:rPr dirty="0" sz="1400" spc="-10">
                <a:latin typeface="Arial Black"/>
                <a:cs typeface="Arial Black"/>
              </a:rPr>
              <a:t>level </a:t>
            </a:r>
            <a:r>
              <a:rPr dirty="0" sz="1400" spc="-20">
                <a:latin typeface="Arial Black"/>
                <a:cs typeface="Arial Black"/>
              </a:rPr>
              <a:t>APIs</a:t>
            </a:r>
            <a:endParaRPr sz="1400">
              <a:latin typeface="Arial Black"/>
              <a:cs typeface="Arial Black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6275832" y="1847088"/>
            <a:ext cx="2383790" cy="1862455"/>
            <a:chOff x="6275832" y="1847088"/>
            <a:chExt cx="2383790" cy="1862455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25184" y="1847088"/>
              <a:ext cx="2005584" cy="582168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75832" y="2910840"/>
              <a:ext cx="2383536" cy="7985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0055" y="356565"/>
            <a:ext cx="6719061" cy="8547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4381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dirty="0" sz="3200" spc="85"/>
              <a:t>InStALLInG</a:t>
            </a:r>
            <a:r>
              <a:rPr dirty="0" sz="3200" spc="-280"/>
              <a:t> </a:t>
            </a:r>
            <a:r>
              <a:rPr dirty="0" sz="3200" spc="229"/>
              <a:t>KerAS</a:t>
            </a:r>
            <a:r>
              <a:rPr dirty="0" sz="3200" spc="-330"/>
              <a:t> </a:t>
            </a:r>
            <a:r>
              <a:rPr dirty="0" sz="3200" spc="-275"/>
              <a:t>&amp;</a:t>
            </a:r>
            <a:r>
              <a:rPr dirty="0" sz="3200" spc="-300"/>
              <a:t> </a:t>
            </a:r>
            <a:r>
              <a:rPr dirty="0" sz="3200" spc="105"/>
              <a:t>TenSOrfLOW</a:t>
            </a:r>
            <a:endParaRPr sz="3200"/>
          </a:p>
        </p:txBody>
      </p:sp>
      <p:sp>
        <p:nvSpPr>
          <p:cNvPr id="4" name="object 4" descr=""/>
          <p:cNvSpPr txBox="1"/>
          <p:nvPr/>
        </p:nvSpPr>
        <p:spPr>
          <a:xfrm>
            <a:off x="2576576" y="1975561"/>
            <a:ext cx="3726815" cy="1549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2000" spc="-125">
                <a:solidFill>
                  <a:srgbClr val="FFFFFF"/>
                </a:solidFill>
                <a:latin typeface="Arial Black"/>
                <a:cs typeface="Arial Black"/>
              </a:rPr>
              <a:t>Pip</a:t>
            </a:r>
            <a:r>
              <a:rPr dirty="0" sz="2000" spc="-100">
                <a:solidFill>
                  <a:srgbClr val="FFFFFF"/>
                </a:solidFill>
                <a:latin typeface="Arial Black"/>
                <a:cs typeface="Arial Black"/>
              </a:rPr>
              <a:t> install</a:t>
            </a:r>
            <a:r>
              <a:rPr dirty="0" sz="2000" spc="-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Arial Black"/>
                <a:cs typeface="Arial Black"/>
              </a:rPr>
              <a:t>tensorflow==1.14.0</a:t>
            </a:r>
            <a:endParaRPr sz="2000">
              <a:latin typeface="Arial Black"/>
              <a:cs typeface="Arial Black"/>
            </a:endParaRPr>
          </a:p>
          <a:p>
            <a:pPr algn="ctr" marL="390525" marR="385445" indent="1270">
              <a:lnSpc>
                <a:spcPct val="200100"/>
              </a:lnSpc>
            </a:pPr>
            <a:r>
              <a:rPr dirty="0" sz="2000" spc="-125">
                <a:solidFill>
                  <a:srgbClr val="FFFFFF"/>
                </a:solidFill>
                <a:latin typeface="Arial Black"/>
                <a:cs typeface="Arial Black"/>
              </a:rPr>
              <a:t>Pip</a:t>
            </a:r>
            <a:r>
              <a:rPr dirty="0" sz="2000" spc="-100">
                <a:solidFill>
                  <a:srgbClr val="FFFFFF"/>
                </a:solidFill>
                <a:latin typeface="Arial Black"/>
                <a:cs typeface="Arial Black"/>
              </a:rPr>
              <a:t> install</a:t>
            </a:r>
            <a:r>
              <a:rPr dirty="0" sz="2000" spc="-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Arial Black"/>
                <a:cs typeface="Arial Black"/>
              </a:rPr>
              <a:t>keras==2.2.4 </a:t>
            </a:r>
            <a:r>
              <a:rPr dirty="0" sz="2000" spc="-125">
                <a:solidFill>
                  <a:srgbClr val="FFFFFF"/>
                </a:solidFill>
                <a:latin typeface="Arial Black"/>
                <a:cs typeface="Arial Black"/>
              </a:rPr>
              <a:t>Pip</a:t>
            </a:r>
            <a:r>
              <a:rPr dirty="0" sz="2000" spc="-100">
                <a:solidFill>
                  <a:srgbClr val="FFFFFF"/>
                </a:solidFill>
                <a:latin typeface="Arial Black"/>
                <a:cs typeface="Arial Black"/>
              </a:rPr>
              <a:t> install</a:t>
            </a:r>
            <a:r>
              <a:rPr dirty="0" sz="2000" spc="-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155">
                <a:solidFill>
                  <a:srgbClr val="FFFFFF"/>
                </a:solidFill>
                <a:latin typeface="Arial Black"/>
                <a:cs typeface="Arial Black"/>
              </a:rPr>
              <a:t>h5py==2.10.0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4272" y="356565"/>
            <a:ext cx="6307708" cy="8547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4381" rIns="0" bIns="0" rtlCol="0" vert="horz">
            <a:spAutoFit/>
          </a:bodyPr>
          <a:lstStyle/>
          <a:p>
            <a:pPr marL="219710">
              <a:lnSpc>
                <a:spcPct val="100000"/>
              </a:lnSpc>
              <a:spcBef>
                <a:spcPts val="95"/>
              </a:spcBef>
            </a:pPr>
            <a:r>
              <a:rPr dirty="0" sz="3200" spc="155"/>
              <a:t>MethOd</a:t>
            </a:r>
            <a:r>
              <a:rPr dirty="0" sz="3200" spc="-320"/>
              <a:t> </a:t>
            </a:r>
            <a:r>
              <a:rPr dirty="0" sz="3200" spc="114"/>
              <a:t>Of</a:t>
            </a:r>
            <a:r>
              <a:rPr dirty="0" sz="3200" spc="-340"/>
              <a:t> </a:t>
            </a:r>
            <a:r>
              <a:rPr dirty="0" sz="3200" spc="150"/>
              <a:t>TrAInInG</a:t>
            </a:r>
            <a:r>
              <a:rPr dirty="0" sz="3200" spc="-270"/>
              <a:t> </a:t>
            </a:r>
            <a:r>
              <a:rPr dirty="0" sz="3200" spc="430"/>
              <a:t>ur</a:t>
            </a:r>
            <a:r>
              <a:rPr dirty="0" sz="3200" spc="-330"/>
              <a:t> </a:t>
            </a:r>
            <a:r>
              <a:rPr dirty="0" sz="3200" spc="-10"/>
              <a:t>mOdeL</a:t>
            </a:r>
            <a:endParaRPr sz="3200"/>
          </a:p>
        </p:txBody>
      </p:sp>
      <p:sp>
        <p:nvSpPr>
          <p:cNvPr id="4" name="object 4" descr=""/>
          <p:cNvSpPr txBox="1"/>
          <p:nvPr/>
        </p:nvSpPr>
        <p:spPr>
          <a:xfrm>
            <a:off x="1515617" y="1230487"/>
            <a:ext cx="6365875" cy="3115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50100"/>
              </a:lnSpc>
              <a:spcBef>
                <a:spcPts val="105"/>
              </a:spcBef>
            </a:pPr>
            <a:r>
              <a:rPr dirty="0" sz="4500" spc="330">
                <a:solidFill>
                  <a:srgbClr val="FCD743"/>
                </a:solidFill>
                <a:latin typeface="Trebuchet MS"/>
                <a:cs typeface="Trebuchet MS"/>
              </a:rPr>
              <a:t>Pre-</a:t>
            </a:r>
            <a:r>
              <a:rPr dirty="0" sz="4500" spc="360">
                <a:solidFill>
                  <a:srgbClr val="FCD743"/>
                </a:solidFill>
                <a:latin typeface="Trebuchet MS"/>
                <a:cs typeface="Trebuchet MS"/>
              </a:rPr>
              <a:t>trAIned</a:t>
            </a:r>
            <a:r>
              <a:rPr dirty="0" sz="4500" spc="-500">
                <a:solidFill>
                  <a:srgbClr val="FCD743"/>
                </a:solidFill>
                <a:latin typeface="Trebuchet MS"/>
                <a:cs typeface="Trebuchet MS"/>
              </a:rPr>
              <a:t> </a:t>
            </a:r>
            <a:r>
              <a:rPr dirty="0" sz="4500" spc="-10">
                <a:solidFill>
                  <a:srgbClr val="FCD743"/>
                </a:solidFill>
                <a:latin typeface="Trebuchet MS"/>
                <a:cs typeface="Trebuchet MS"/>
              </a:rPr>
              <a:t>mOdeL </a:t>
            </a:r>
            <a:r>
              <a:rPr dirty="0" sz="4500" spc="80">
                <a:solidFill>
                  <a:srgbClr val="FCD743"/>
                </a:solidFill>
                <a:latin typeface="Trebuchet MS"/>
                <a:cs typeface="Trebuchet MS"/>
              </a:rPr>
              <a:t>BuILdInG</a:t>
            </a:r>
            <a:r>
              <a:rPr dirty="0" sz="4500" spc="-509">
                <a:solidFill>
                  <a:srgbClr val="FCD743"/>
                </a:solidFill>
                <a:latin typeface="Trebuchet MS"/>
                <a:cs typeface="Trebuchet MS"/>
              </a:rPr>
              <a:t> </a:t>
            </a:r>
            <a:r>
              <a:rPr dirty="0" sz="4500" spc="235">
                <a:solidFill>
                  <a:srgbClr val="FCD743"/>
                </a:solidFill>
                <a:latin typeface="Trebuchet MS"/>
                <a:cs typeface="Trebuchet MS"/>
              </a:rPr>
              <a:t>FrOm</a:t>
            </a:r>
            <a:r>
              <a:rPr dirty="0" sz="4500" spc="-490">
                <a:solidFill>
                  <a:srgbClr val="FCD743"/>
                </a:solidFill>
                <a:latin typeface="Trebuchet MS"/>
                <a:cs typeface="Trebuchet MS"/>
              </a:rPr>
              <a:t> </a:t>
            </a:r>
            <a:r>
              <a:rPr dirty="0" sz="4500" spc="215">
                <a:solidFill>
                  <a:srgbClr val="FCD743"/>
                </a:solidFill>
                <a:latin typeface="Trebuchet MS"/>
                <a:cs typeface="Trebuchet MS"/>
              </a:rPr>
              <a:t>SCrAtCh </a:t>
            </a:r>
            <a:r>
              <a:rPr dirty="0" sz="4500" spc="409">
                <a:solidFill>
                  <a:srgbClr val="FCD743"/>
                </a:solidFill>
                <a:latin typeface="Trebuchet MS"/>
                <a:cs typeface="Trebuchet MS"/>
              </a:rPr>
              <a:t>TrAnSfer</a:t>
            </a:r>
            <a:r>
              <a:rPr dirty="0" sz="4500" spc="-570">
                <a:solidFill>
                  <a:srgbClr val="FCD743"/>
                </a:solidFill>
                <a:latin typeface="Trebuchet MS"/>
                <a:cs typeface="Trebuchet MS"/>
              </a:rPr>
              <a:t> </a:t>
            </a:r>
            <a:r>
              <a:rPr dirty="0" sz="4500" spc="215">
                <a:solidFill>
                  <a:srgbClr val="FCD743"/>
                </a:solidFill>
                <a:latin typeface="Trebuchet MS"/>
                <a:cs typeface="Trebuchet MS"/>
              </a:rPr>
              <a:t>LeArnInG</a:t>
            </a:r>
            <a:endParaRPr sz="4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5024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-20002"/>
            <a:ext cx="9144000" cy="5185410"/>
            <a:chOff x="0" y="-20002"/>
            <a:chExt cx="9144000" cy="5185410"/>
          </a:xfrm>
        </p:grpSpPr>
        <p:sp>
          <p:nvSpPr>
            <p:cNvPr id="4" name="object 4" descr=""/>
            <p:cNvSpPr/>
            <p:nvPr/>
          </p:nvSpPr>
          <p:spPr>
            <a:xfrm>
              <a:off x="4941028" y="0"/>
              <a:ext cx="822960" cy="5145405"/>
            </a:xfrm>
            <a:custGeom>
              <a:avLst/>
              <a:gdLst/>
              <a:ahLst/>
              <a:cxnLst/>
              <a:rect l="l" t="t" r="r" b="b"/>
              <a:pathLst>
                <a:path w="822960" h="5145405">
                  <a:moveTo>
                    <a:pt x="822519" y="0"/>
                  </a:moveTo>
                  <a:lnTo>
                    <a:pt x="654244" y="0"/>
                  </a:lnTo>
                  <a:lnTo>
                    <a:pt x="0" y="5145023"/>
                  </a:lnTo>
                  <a:lnTo>
                    <a:pt x="168275" y="5145023"/>
                  </a:lnTo>
                  <a:lnTo>
                    <a:pt x="8225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941028" y="0"/>
              <a:ext cx="822960" cy="5145405"/>
            </a:xfrm>
            <a:custGeom>
              <a:avLst/>
              <a:gdLst/>
              <a:ahLst/>
              <a:cxnLst/>
              <a:rect l="l" t="t" r="r" b="b"/>
              <a:pathLst>
                <a:path w="822960" h="5145405">
                  <a:moveTo>
                    <a:pt x="0" y="5145023"/>
                  </a:moveTo>
                  <a:lnTo>
                    <a:pt x="654244" y="0"/>
                  </a:lnTo>
                </a:path>
                <a:path w="822960" h="5145405">
                  <a:moveTo>
                    <a:pt x="822519" y="0"/>
                  </a:moveTo>
                  <a:lnTo>
                    <a:pt x="168275" y="5145023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042915" y="0"/>
              <a:ext cx="4101465" cy="5145405"/>
            </a:xfrm>
            <a:custGeom>
              <a:avLst/>
              <a:gdLst/>
              <a:ahLst/>
              <a:cxnLst/>
              <a:rect l="l" t="t" r="r" b="b"/>
              <a:pathLst>
                <a:path w="4101465" h="5145405">
                  <a:moveTo>
                    <a:pt x="4101084" y="0"/>
                  </a:moveTo>
                  <a:lnTo>
                    <a:pt x="666504" y="0"/>
                  </a:lnTo>
                  <a:lnTo>
                    <a:pt x="543051" y="1013078"/>
                  </a:lnTo>
                  <a:lnTo>
                    <a:pt x="0" y="5119080"/>
                  </a:lnTo>
                  <a:lnTo>
                    <a:pt x="1211591" y="5145023"/>
                  </a:lnTo>
                  <a:lnTo>
                    <a:pt x="4101084" y="5145023"/>
                  </a:lnTo>
                  <a:lnTo>
                    <a:pt x="4101084" y="0"/>
                  </a:lnTo>
                  <a:close/>
                </a:path>
              </a:pathLst>
            </a:custGeom>
            <a:solidFill>
              <a:srgbClr val="FCD74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042915" y="0"/>
              <a:ext cx="1212215" cy="5145405"/>
            </a:xfrm>
            <a:custGeom>
              <a:avLst/>
              <a:gdLst/>
              <a:ahLst/>
              <a:cxnLst/>
              <a:rect l="l" t="t" r="r" b="b"/>
              <a:pathLst>
                <a:path w="1212214" h="5145405">
                  <a:moveTo>
                    <a:pt x="1211591" y="5145023"/>
                  </a:moveTo>
                  <a:lnTo>
                    <a:pt x="0" y="5119080"/>
                  </a:lnTo>
                  <a:lnTo>
                    <a:pt x="543051" y="1013078"/>
                  </a:lnTo>
                  <a:lnTo>
                    <a:pt x="666504" y="0"/>
                  </a:lnTo>
                </a:path>
              </a:pathLst>
            </a:custGeom>
            <a:ln w="9144">
              <a:solidFill>
                <a:srgbClr val="6EBEF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0808" y="408470"/>
              <a:ext cx="6880606" cy="763358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153667" y="336803"/>
              <a:ext cx="6840220" cy="722630"/>
            </a:xfrm>
            <a:custGeom>
              <a:avLst/>
              <a:gdLst/>
              <a:ahLst/>
              <a:cxnLst/>
              <a:rect l="l" t="t" r="r" b="b"/>
              <a:pathLst>
                <a:path w="6840220" h="722630">
                  <a:moveTo>
                    <a:pt x="6839711" y="0"/>
                  </a:moveTo>
                  <a:lnTo>
                    <a:pt x="0" y="61468"/>
                  </a:lnTo>
                  <a:lnTo>
                    <a:pt x="229488" y="676275"/>
                  </a:lnTo>
                  <a:lnTo>
                    <a:pt x="6686677" y="722376"/>
                  </a:lnTo>
                  <a:lnTo>
                    <a:pt x="68397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153667" y="336803"/>
              <a:ext cx="6840220" cy="722630"/>
            </a:xfrm>
            <a:custGeom>
              <a:avLst/>
              <a:gdLst/>
              <a:ahLst/>
              <a:cxnLst/>
              <a:rect l="l" t="t" r="r" b="b"/>
              <a:pathLst>
                <a:path w="6840220" h="722630">
                  <a:moveTo>
                    <a:pt x="229488" y="676275"/>
                  </a:moveTo>
                  <a:lnTo>
                    <a:pt x="0" y="61468"/>
                  </a:lnTo>
                  <a:lnTo>
                    <a:pt x="6839711" y="0"/>
                  </a:lnTo>
                  <a:lnTo>
                    <a:pt x="6686677" y="722376"/>
                  </a:lnTo>
                  <a:lnTo>
                    <a:pt x="229488" y="676275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048" y="408393"/>
              <a:ext cx="391528" cy="68406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779576" y="329564"/>
              <a:ext cx="361315" cy="655320"/>
            </a:xfrm>
            <a:custGeom>
              <a:avLst/>
              <a:gdLst/>
              <a:ahLst/>
              <a:cxnLst/>
              <a:rect l="l" t="t" r="r" b="b"/>
              <a:pathLst>
                <a:path w="361315" h="655319">
                  <a:moveTo>
                    <a:pt x="210451" y="0"/>
                  </a:moveTo>
                  <a:lnTo>
                    <a:pt x="0" y="111506"/>
                  </a:lnTo>
                  <a:lnTo>
                    <a:pt x="361264" y="655066"/>
                  </a:lnTo>
                  <a:lnTo>
                    <a:pt x="21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79576" y="329564"/>
              <a:ext cx="361315" cy="655320"/>
            </a:xfrm>
            <a:custGeom>
              <a:avLst/>
              <a:gdLst/>
              <a:ahLst/>
              <a:cxnLst/>
              <a:rect l="l" t="t" r="r" b="b"/>
              <a:pathLst>
                <a:path w="361315" h="655319">
                  <a:moveTo>
                    <a:pt x="0" y="111506"/>
                  </a:moveTo>
                  <a:lnTo>
                    <a:pt x="210451" y="0"/>
                  </a:lnTo>
                  <a:lnTo>
                    <a:pt x="361264" y="655066"/>
                  </a:lnTo>
                  <a:lnTo>
                    <a:pt x="0" y="111506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16240" y="649160"/>
              <a:ext cx="336638" cy="367093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8029956" y="571499"/>
              <a:ext cx="307975" cy="338455"/>
            </a:xfrm>
            <a:custGeom>
              <a:avLst/>
              <a:gdLst/>
              <a:ahLst/>
              <a:cxnLst/>
              <a:rect l="l" t="t" r="r" b="b"/>
              <a:pathLst>
                <a:path w="307975" h="338455">
                  <a:moveTo>
                    <a:pt x="153162" y="0"/>
                  </a:moveTo>
                  <a:lnTo>
                    <a:pt x="150875" y="2286"/>
                  </a:lnTo>
                  <a:lnTo>
                    <a:pt x="148971" y="8889"/>
                  </a:lnTo>
                  <a:lnTo>
                    <a:pt x="144272" y="21971"/>
                  </a:lnTo>
                  <a:lnTo>
                    <a:pt x="124587" y="58420"/>
                  </a:lnTo>
                  <a:lnTo>
                    <a:pt x="90170" y="102488"/>
                  </a:lnTo>
                  <a:lnTo>
                    <a:pt x="52070" y="138811"/>
                  </a:lnTo>
                  <a:lnTo>
                    <a:pt x="13970" y="165353"/>
                  </a:lnTo>
                  <a:lnTo>
                    <a:pt x="0" y="172974"/>
                  </a:lnTo>
                  <a:lnTo>
                    <a:pt x="13462" y="180466"/>
                  </a:lnTo>
                  <a:lnTo>
                    <a:pt x="56515" y="209169"/>
                  </a:lnTo>
                  <a:lnTo>
                    <a:pt x="98678" y="248285"/>
                  </a:lnTo>
                  <a:lnTo>
                    <a:pt x="129540" y="287274"/>
                  </a:lnTo>
                  <a:lnTo>
                    <a:pt x="151129" y="324993"/>
                  </a:lnTo>
                  <a:lnTo>
                    <a:pt x="157352" y="338327"/>
                  </a:lnTo>
                  <a:lnTo>
                    <a:pt x="158876" y="338074"/>
                  </a:lnTo>
                  <a:lnTo>
                    <a:pt x="160909" y="337058"/>
                  </a:lnTo>
                  <a:lnTo>
                    <a:pt x="161417" y="336550"/>
                  </a:lnTo>
                  <a:lnTo>
                    <a:pt x="162433" y="333883"/>
                  </a:lnTo>
                  <a:lnTo>
                    <a:pt x="168148" y="321310"/>
                  </a:lnTo>
                  <a:lnTo>
                    <a:pt x="187325" y="286131"/>
                  </a:lnTo>
                  <a:lnTo>
                    <a:pt x="210185" y="253746"/>
                  </a:lnTo>
                  <a:lnTo>
                    <a:pt x="236600" y="224409"/>
                  </a:lnTo>
                  <a:lnTo>
                    <a:pt x="266953" y="198500"/>
                  </a:lnTo>
                  <a:lnTo>
                    <a:pt x="303911" y="173989"/>
                  </a:lnTo>
                  <a:lnTo>
                    <a:pt x="306832" y="171450"/>
                  </a:lnTo>
                  <a:lnTo>
                    <a:pt x="307848" y="169799"/>
                  </a:lnTo>
                  <a:lnTo>
                    <a:pt x="307848" y="168021"/>
                  </a:lnTo>
                  <a:lnTo>
                    <a:pt x="307594" y="167259"/>
                  </a:lnTo>
                  <a:lnTo>
                    <a:pt x="306324" y="165608"/>
                  </a:lnTo>
                  <a:lnTo>
                    <a:pt x="304165" y="163829"/>
                  </a:lnTo>
                  <a:lnTo>
                    <a:pt x="293624" y="157861"/>
                  </a:lnTo>
                  <a:lnTo>
                    <a:pt x="280162" y="149478"/>
                  </a:lnTo>
                  <a:lnTo>
                    <a:pt x="236347" y="115824"/>
                  </a:lnTo>
                  <a:lnTo>
                    <a:pt x="208534" y="87375"/>
                  </a:lnTo>
                  <a:lnTo>
                    <a:pt x="182372" y="52197"/>
                  </a:lnTo>
                  <a:lnTo>
                    <a:pt x="164338" y="21336"/>
                  </a:lnTo>
                  <a:lnTo>
                    <a:pt x="1531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029956" y="571499"/>
              <a:ext cx="307975" cy="338455"/>
            </a:xfrm>
            <a:custGeom>
              <a:avLst/>
              <a:gdLst/>
              <a:ahLst/>
              <a:cxnLst/>
              <a:rect l="l" t="t" r="r" b="b"/>
              <a:pathLst>
                <a:path w="307975" h="338455">
                  <a:moveTo>
                    <a:pt x="153162" y="0"/>
                  </a:moveTo>
                  <a:lnTo>
                    <a:pt x="150875" y="2286"/>
                  </a:lnTo>
                  <a:lnTo>
                    <a:pt x="148971" y="8889"/>
                  </a:lnTo>
                  <a:lnTo>
                    <a:pt x="146685" y="15621"/>
                  </a:lnTo>
                  <a:lnTo>
                    <a:pt x="144272" y="21971"/>
                  </a:lnTo>
                  <a:lnTo>
                    <a:pt x="141224" y="28194"/>
                  </a:lnTo>
                  <a:lnTo>
                    <a:pt x="138175" y="34671"/>
                  </a:lnTo>
                  <a:lnTo>
                    <a:pt x="135254" y="40639"/>
                  </a:lnTo>
                  <a:lnTo>
                    <a:pt x="131699" y="46482"/>
                  </a:lnTo>
                  <a:lnTo>
                    <a:pt x="128270" y="52450"/>
                  </a:lnTo>
                  <a:lnTo>
                    <a:pt x="124587" y="58420"/>
                  </a:lnTo>
                  <a:lnTo>
                    <a:pt x="120776" y="64135"/>
                  </a:lnTo>
                  <a:lnTo>
                    <a:pt x="116840" y="69596"/>
                  </a:lnTo>
                  <a:lnTo>
                    <a:pt x="112522" y="75184"/>
                  </a:lnTo>
                  <a:lnTo>
                    <a:pt x="104140" y="86106"/>
                  </a:lnTo>
                  <a:lnTo>
                    <a:pt x="74675" y="118745"/>
                  </a:lnTo>
                  <a:lnTo>
                    <a:pt x="63500" y="128904"/>
                  </a:lnTo>
                  <a:lnTo>
                    <a:pt x="57785" y="133858"/>
                  </a:lnTo>
                  <a:lnTo>
                    <a:pt x="52070" y="138811"/>
                  </a:lnTo>
                  <a:lnTo>
                    <a:pt x="46100" y="143510"/>
                  </a:lnTo>
                  <a:lnTo>
                    <a:pt x="39877" y="147954"/>
                  </a:lnTo>
                  <a:lnTo>
                    <a:pt x="33654" y="152400"/>
                  </a:lnTo>
                  <a:lnTo>
                    <a:pt x="0" y="172974"/>
                  </a:lnTo>
                  <a:lnTo>
                    <a:pt x="13462" y="180466"/>
                  </a:lnTo>
                  <a:lnTo>
                    <a:pt x="26416" y="188087"/>
                  </a:lnTo>
                  <a:lnTo>
                    <a:pt x="32639" y="192277"/>
                  </a:lnTo>
                  <a:lnTo>
                    <a:pt x="38862" y="196214"/>
                  </a:lnTo>
                  <a:lnTo>
                    <a:pt x="44830" y="200406"/>
                  </a:lnTo>
                  <a:lnTo>
                    <a:pt x="50800" y="204977"/>
                  </a:lnTo>
                  <a:lnTo>
                    <a:pt x="56515" y="209169"/>
                  </a:lnTo>
                  <a:lnTo>
                    <a:pt x="62229" y="213868"/>
                  </a:lnTo>
                  <a:lnTo>
                    <a:pt x="67691" y="218312"/>
                  </a:lnTo>
                  <a:lnTo>
                    <a:pt x="73278" y="223012"/>
                  </a:lnTo>
                  <a:lnTo>
                    <a:pt x="103377" y="253491"/>
                  </a:lnTo>
                  <a:lnTo>
                    <a:pt x="125349" y="281432"/>
                  </a:lnTo>
                  <a:lnTo>
                    <a:pt x="129540" y="287274"/>
                  </a:lnTo>
                  <a:lnTo>
                    <a:pt x="133223" y="293243"/>
                  </a:lnTo>
                  <a:lnTo>
                    <a:pt x="137287" y="299465"/>
                  </a:lnTo>
                  <a:lnTo>
                    <a:pt x="140716" y="305688"/>
                  </a:lnTo>
                  <a:lnTo>
                    <a:pt x="144399" y="312038"/>
                  </a:lnTo>
                  <a:lnTo>
                    <a:pt x="151129" y="324993"/>
                  </a:lnTo>
                  <a:lnTo>
                    <a:pt x="157352" y="338327"/>
                  </a:lnTo>
                  <a:lnTo>
                    <a:pt x="158876" y="338074"/>
                  </a:lnTo>
                  <a:lnTo>
                    <a:pt x="159893" y="337565"/>
                  </a:lnTo>
                  <a:lnTo>
                    <a:pt x="160909" y="337058"/>
                  </a:lnTo>
                  <a:lnTo>
                    <a:pt x="161417" y="336550"/>
                  </a:lnTo>
                  <a:lnTo>
                    <a:pt x="180594" y="297434"/>
                  </a:lnTo>
                  <a:lnTo>
                    <a:pt x="202184" y="264033"/>
                  </a:lnTo>
                  <a:lnTo>
                    <a:pt x="227457" y="233934"/>
                  </a:lnTo>
                  <a:lnTo>
                    <a:pt x="256540" y="206883"/>
                  </a:lnTo>
                  <a:lnTo>
                    <a:pt x="289178" y="183134"/>
                  </a:lnTo>
                  <a:lnTo>
                    <a:pt x="300863" y="176022"/>
                  </a:lnTo>
                  <a:lnTo>
                    <a:pt x="303911" y="173989"/>
                  </a:lnTo>
                  <a:lnTo>
                    <a:pt x="306070" y="172212"/>
                  </a:lnTo>
                  <a:lnTo>
                    <a:pt x="306832" y="171450"/>
                  </a:lnTo>
                  <a:lnTo>
                    <a:pt x="307340" y="170561"/>
                  </a:lnTo>
                  <a:lnTo>
                    <a:pt x="307848" y="169799"/>
                  </a:lnTo>
                  <a:lnTo>
                    <a:pt x="307848" y="169037"/>
                  </a:lnTo>
                  <a:lnTo>
                    <a:pt x="307848" y="168021"/>
                  </a:lnTo>
                  <a:lnTo>
                    <a:pt x="307594" y="167259"/>
                  </a:lnTo>
                  <a:lnTo>
                    <a:pt x="307086" y="166624"/>
                  </a:lnTo>
                  <a:lnTo>
                    <a:pt x="306324" y="165608"/>
                  </a:lnTo>
                  <a:lnTo>
                    <a:pt x="304165" y="163829"/>
                  </a:lnTo>
                  <a:lnTo>
                    <a:pt x="300609" y="161798"/>
                  </a:lnTo>
                  <a:lnTo>
                    <a:pt x="293624" y="157861"/>
                  </a:lnTo>
                  <a:lnTo>
                    <a:pt x="286893" y="153670"/>
                  </a:lnTo>
                  <a:lnTo>
                    <a:pt x="280162" y="149478"/>
                  </a:lnTo>
                  <a:lnTo>
                    <a:pt x="273430" y="145034"/>
                  </a:lnTo>
                  <a:lnTo>
                    <a:pt x="266953" y="140588"/>
                  </a:lnTo>
                  <a:lnTo>
                    <a:pt x="260730" y="135889"/>
                  </a:lnTo>
                  <a:lnTo>
                    <a:pt x="254253" y="131190"/>
                  </a:lnTo>
                  <a:lnTo>
                    <a:pt x="248285" y="126237"/>
                  </a:lnTo>
                  <a:lnTo>
                    <a:pt x="242316" y="121031"/>
                  </a:lnTo>
                  <a:lnTo>
                    <a:pt x="236347" y="115824"/>
                  </a:lnTo>
                  <a:lnTo>
                    <a:pt x="230632" y="110362"/>
                  </a:lnTo>
                  <a:lnTo>
                    <a:pt x="224917" y="104901"/>
                  </a:lnTo>
                  <a:lnTo>
                    <a:pt x="195961" y="71754"/>
                  </a:lnTo>
                  <a:lnTo>
                    <a:pt x="170052" y="31623"/>
                  </a:lnTo>
                  <a:lnTo>
                    <a:pt x="158623" y="10668"/>
                  </a:lnTo>
                  <a:lnTo>
                    <a:pt x="153162" y="0"/>
                  </a:lnTo>
                  <a:close/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510911" y="0"/>
              <a:ext cx="3633470" cy="5145405"/>
            </a:xfrm>
            <a:custGeom>
              <a:avLst/>
              <a:gdLst/>
              <a:ahLst/>
              <a:cxnLst/>
              <a:rect l="l" t="t" r="r" b="b"/>
              <a:pathLst>
                <a:path w="3633470" h="5145405">
                  <a:moveTo>
                    <a:pt x="121666" y="5141836"/>
                  </a:moveTo>
                  <a:lnTo>
                    <a:pt x="105156" y="5048174"/>
                  </a:lnTo>
                  <a:lnTo>
                    <a:pt x="80264" y="4957292"/>
                  </a:lnTo>
                  <a:lnTo>
                    <a:pt x="55245" y="4869205"/>
                  </a:lnTo>
                  <a:lnTo>
                    <a:pt x="30353" y="4778184"/>
                  </a:lnTo>
                  <a:lnTo>
                    <a:pt x="22098" y="4734141"/>
                  </a:lnTo>
                  <a:lnTo>
                    <a:pt x="11049" y="4695672"/>
                  </a:lnTo>
                  <a:lnTo>
                    <a:pt x="2667" y="4681880"/>
                  </a:lnTo>
                  <a:lnTo>
                    <a:pt x="0" y="4701108"/>
                  </a:lnTo>
                  <a:lnTo>
                    <a:pt x="0" y="4717694"/>
                  </a:lnTo>
                  <a:lnTo>
                    <a:pt x="2667" y="4731347"/>
                  </a:lnTo>
                  <a:lnTo>
                    <a:pt x="8255" y="4745152"/>
                  </a:lnTo>
                  <a:lnTo>
                    <a:pt x="11049" y="4780966"/>
                  </a:lnTo>
                  <a:lnTo>
                    <a:pt x="13716" y="4797564"/>
                  </a:lnTo>
                  <a:lnTo>
                    <a:pt x="22098" y="4813998"/>
                  </a:lnTo>
                  <a:lnTo>
                    <a:pt x="38608" y="4976520"/>
                  </a:lnTo>
                  <a:lnTo>
                    <a:pt x="66421" y="5141836"/>
                  </a:lnTo>
                  <a:lnTo>
                    <a:pt x="121666" y="5141836"/>
                  </a:lnTo>
                  <a:close/>
                </a:path>
                <a:path w="3633470" h="5145405">
                  <a:moveTo>
                    <a:pt x="121666" y="0"/>
                  </a:moveTo>
                  <a:lnTo>
                    <a:pt x="55245" y="0"/>
                  </a:lnTo>
                  <a:lnTo>
                    <a:pt x="55245" y="41529"/>
                  </a:lnTo>
                  <a:lnTo>
                    <a:pt x="49657" y="80137"/>
                  </a:lnTo>
                  <a:lnTo>
                    <a:pt x="38608" y="160401"/>
                  </a:lnTo>
                  <a:lnTo>
                    <a:pt x="27559" y="237617"/>
                  </a:lnTo>
                  <a:lnTo>
                    <a:pt x="22098" y="317754"/>
                  </a:lnTo>
                  <a:lnTo>
                    <a:pt x="13716" y="334391"/>
                  </a:lnTo>
                  <a:lnTo>
                    <a:pt x="11049" y="350901"/>
                  </a:lnTo>
                  <a:lnTo>
                    <a:pt x="8255" y="386842"/>
                  </a:lnTo>
                  <a:lnTo>
                    <a:pt x="2667" y="400685"/>
                  </a:lnTo>
                  <a:lnTo>
                    <a:pt x="0" y="414528"/>
                  </a:lnTo>
                  <a:lnTo>
                    <a:pt x="2667" y="428371"/>
                  </a:lnTo>
                  <a:lnTo>
                    <a:pt x="8255" y="444881"/>
                  </a:lnTo>
                  <a:lnTo>
                    <a:pt x="22098" y="397891"/>
                  </a:lnTo>
                  <a:lnTo>
                    <a:pt x="30353" y="353695"/>
                  </a:lnTo>
                  <a:lnTo>
                    <a:pt x="80264" y="176911"/>
                  </a:lnTo>
                  <a:lnTo>
                    <a:pt x="102362" y="88519"/>
                  </a:lnTo>
                  <a:lnTo>
                    <a:pt x="121666" y="0"/>
                  </a:lnTo>
                  <a:close/>
                </a:path>
                <a:path w="3633470" h="5145405">
                  <a:moveTo>
                    <a:pt x="685673" y="5130800"/>
                  </a:moveTo>
                  <a:lnTo>
                    <a:pt x="682879" y="5119776"/>
                  </a:lnTo>
                  <a:lnTo>
                    <a:pt x="374904" y="4589996"/>
                  </a:lnTo>
                  <a:lnTo>
                    <a:pt x="372237" y="4578972"/>
                  </a:lnTo>
                  <a:lnTo>
                    <a:pt x="366649" y="4570590"/>
                  </a:lnTo>
                  <a:lnTo>
                    <a:pt x="358394" y="4562348"/>
                  </a:lnTo>
                  <a:lnTo>
                    <a:pt x="344424" y="4556760"/>
                  </a:lnTo>
                  <a:lnTo>
                    <a:pt x="349885" y="4581614"/>
                  </a:lnTo>
                  <a:lnTo>
                    <a:pt x="355473" y="4592650"/>
                  </a:lnTo>
                  <a:lnTo>
                    <a:pt x="363855" y="4601032"/>
                  </a:lnTo>
                  <a:lnTo>
                    <a:pt x="383286" y="4656188"/>
                  </a:lnTo>
                  <a:lnTo>
                    <a:pt x="574675" y="5141836"/>
                  </a:lnTo>
                  <a:lnTo>
                    <a:pt x="685673" y="5141836"/>
                  </a:lnTo>
                  <a:lnTo>
                    <a:pt x="685673" y="5130800"/>
                  </a:lnTo>
                  <a:close/>
                </a:path>
                <a:path w="3633470" h="5145405">
                  <a:moveTo>
                    <a:pt x="685673" y="0"/>
                  </a:moveTo>
                  <a:lnTo>
                    <a:pt x="574675" y="0"/>
                  </a:lnTo>
                  <a:lnTo>
                    <a:pt x="363982" y="532638"/>
                  </a:lnTo>
                  <a:lnTo>
                    <a:pt x="355727" y="543814"/>
                  </a:lnTo>
                  <a:lnTo>
                    <a:pt x="350139" y="557657"/>
                  </a:lnTo>
                  <a:lnTo>
                    <a:pt x="347472" y="571500"/>
                  </a:lnTo>
                  <a:lnTo>
                    <a:pt x="347472" y="588137"/>
                  </a:lnTo>
                  <a:lnTo>
                    <a:pt x="363982" y="565912"/>
                  </a:lnTo>
                  <a:lnTo>
                    <a:pt x="372491" y="554863"/>
                  </a:lnTo>
                  <a:lnTo>
                    <a:pt x="375158" y="543814"/>
                  </a:lnTo>
                  <a:lnTo>
                    <a:pt x="685673" y="0"/>
                  </a:lnTo>
                  <a:close/>
                </a:path>
                <a:path w="3633470" h="5145405">
                  <a:moveTo>
                    <a:pt x="1374394" y="0"/>
                  </a:moveTo>
                  <a:lnTo>
                    <a:pt x="1230376" y="0"/>
                  </a:lnTo>
                  <a:lnTo>
                    <a:pt x="1227709" y="16764"/>
                  </a:lnTo>
                  <a:lnTo>
                    <a:pt x="1222121" y="30607"/>
                  </a:lnTo>
                  <a:lnTo>
                    <a:pt x="1202817" y="52832"/>
                  </a:lnTo>
                  <a:lnTo>
                    <a:pt x="834644" y="632968"/>
                  </a:lnTo>
                  <a:lnTo>
                    <a:pt x="812546" y="655193"/>
                  </a:lnTo>
                  <a:lnTo>
                    <a:pt x="807085" y="669036"/>
                  </a:lnTo>
                  <a:lnTo>
                    <a:pt x="801497" y="685800"/>
                  </a:lnTo>
                  <a:lnTo>
                    <a:pt x="818134" y="677545"/>
                  </a:lnTo>
                  <a:lnTo>
                    <a:pt x="829183" y="666369"/>
                  </a:lnTo>
                  <a:lnTo>
                    <a:pt x="837438" y="655193"/>
                  </a:lnTo>
                  <a:lnTo>
                    <a:pt x="843153" y="641350"/>
                  </a:lnTo>
                  <a:lnTo>
                    <a:pt x="978662" y="483108"/>
                  </a:lnTo>
                  <a:lnTo>
                    <a:pt x="1111504" y="324866"/>
                  </a:lnTo>
                  <a:lnTo>
                    <a:pt x="1374394" y="0"/>
                  </a:lnTo>
                  <a:close/>
                </a:path>
                <a:path w="3633470" h="5145405">
                  <a:moveTo>
                    <a:pt x="1383538" y="5141836"/>
                  </a:moveTo>
                  <a:lnTo>
                    <a:pt x="840486" y="4489475"/>
                  </a:lnTo>
                  <a:lnTo>
                    <a:pt x="834898" y="4478426"/>
                  </a:lnTo>
                  <a:lnTo>
                    <a:pt x="826643" y="4467377"/>
                  </a:lnTo>
                  <a:lnTo>
                    <a:pt x="815467" y="4459122"/>
                  </a:lnTo>
                  <a:lnTo>
                    <a:pt x="801624" y="4456328"/>
                  </a:lnTo>
                  <a:lnTo>
                    <a:pt x="807085" y="4470171"/>
                  </a:lnTo>
                  <a:lnTo>
                    <a:pt x="812673" y="4481220"/>
                  </a:lnTo>
                  <a:lnTo>
                    <a:pt x="829437" y="4497717"/>
                  </a:lnTo>
                  <a:lnTo>
                    <a:pt x="856996" y="4544720"/>
                  </a:lnTo>
                  <a:lnTo>
                    <a:pt x="1239520" y="5141836"/>
                  </a:lnTo>
                  <a:lnTo>
                    <a:pt x="1383538" y="5141836"/>
                  </a:lnTo>
                  <a:close/>
                </a:path>
                <a:path w="3633470" h="5145405">
                  <a:moveTo>
                    <a:pt x="2337689" y="0"/>
                  </a:moveTo>
                  <a:lnTo>
                    <a:pt x="2049526" y="0"/>
                  </a:lnTo>
                  <a:lnTo>
                    <a:pt x="1213104" y="932688"/>
                  </a:lnTo>
                  <a:lnTo>
                    <a:pt x="1232408" y="932688"/>
                  </a:lnTo>
                  <a:lnTo>
                    <a:pt x="1246378" y="927100"/>
                  </a:lnTo>
                  <a:lnTo>
                    <a:pt x="1254633" y="921639"/>
                  </a:lnTo>
                  <a:lnTo>
                    <a:pt x="1263015" y="913130"/>
                  </a:lnTo>
                  <a:lnTo>
                    <a:pt x="1686687" y="558038"/>
                  </a:lnTo>
                  <a:lnTo>
                    <a:pt x="2110486" y="199898"/>
                  </a:lnTo>
                  <a:lnTo>
                    <a:pt x="2226818" y="102870"/>
                  </a:lnTo>
                  <a:lnTo>
                    <a:pt x="2284984" y="55626"/>
                  </a:lnTo>
                  <a:lnTo>
                    <a:pt x="2309876" y="27813"/>
                  </a:lnTo>
                  <a:lnTo>
                    <a:pt x="2337689" y="0"/>
                  </a:lnTo>
                  <a:close/>
                </a:path>
                <a:path w="3633470" h="5145405">
                  <a:moveTo>
                    <a:pt x="2349881" y="5144884"/>
                  </a:moveTo>
                  <a:lnTo>
                    <a:pt x="2347087" y="5133772"/>
                  </a:lnTo>
                  <a:lnTo>
                    <a:pt x="2338832" y="5125478"/>
                  </a:lnTo>
                  <a:lnTo>
                    <a:pt x="2322068" y="5111559"/>
                  </a:lnTo>
                  <a:lnTo>
                    <a:pt x="1260729" y="4216882"/>
                  </a:lnTo>
                  <a:lnTo>
                    <a:pt x="1252474" y="4208589"/>
                  </a:lnTo>
                  <a:lnTo>
                    <a:pt x="1244092" y="4202950"/>
                  </a:lnTo>
                  <a:lnTo>
                    <a:pt x="1238631" y="4200296"/>
                  </a:lnTo>
                  <a:lnTo>
                    <a:pt x="1227455" y="4200296"/>
                  </a:lnTo>
                  <a:lnTo>
                    <a:pt x="1219073" y="4202950"/>
                  </a:lnTo>
                  <a:lnTo>
                    <a:pt x="1246886" y="4236428"/>
                  </a:lnTo>
                  <a:lnTo>
                    <a:pt x="1582166" y="4611497"/>
                  </a:lnTo>
                  <a:lnTo>
                    <a:pt x="1917573" y="4983772"/>
                  </a:lnTo>
                  <a:lnTo>
                    <a:pt x="1986788" y="5058854"/>
                  </a:lnTo>
                  <a:lnTo>
                    <a:pt x="2022856" y="5100459"/>
                  </a:lnTo>
                  <a:lnTo>
                    <a:pt x="2036699" y="5119852"/>
                  </a:lnTo>
                  <a:lnTo>
                    <a:pt x="2050542" y="5144884"/>
                  </a:lnTo>
                  <a:lnTo>
                    <a:pt x="2349881" y="5144884"/>
                  </a:lnTo>
                  <a:close/>
                </a:path>
                <a:path w="3633470" h="5145405">
                  <a:moveTo>
                    <a:pt x="3633089" y="5039144"/>
                  </a:moveTo>
                  <a:lnTo>
                    <a:pt x="2864866" y="4626026"/>
                  </a:lnTo>
                  <a:lnTo>
                    <a:pt x="1617345" y="3957536"/>
                  </a:lnTo>
                  <a:lnTo>
                    <a:pt x="1609090" y="3949103"/>
                  </a:lnTo>
                  <a:lnTo>
                    <a:pt x="1600835" y="3943629"/>
                  </a:lnTo>
                  <a:lnTo>
                    <a:pt x="1589786" y="3938016"/>
                  </a:lnTo>
                  <a:lnTo>
                    <a:pt x="1575816" y="3940822"/>
                  </a:lnTo>
                  <a:lnTo>
                    <a:pt x="1589786" y="3957536"/>
                  </a:lnTo>
                  <a:lnTo>
                    <a:pt x="1606296" y="3968623"/>
                  </a:lnTo>
                  <a:lnTo>
                    <a:pt x="2188464" y="4451248"/>
                  </a:lnTo>
                  <a:lnTo>
                    <a:pt x="2773426" y="4936833"/>
                  </a:lnTo>
                  <a:lnTo>
                    <a:pt x="2834259" y="4986807"/>
                  </a:lnTo>
                  <a:lnTo>
                    <a:pt x="2898140" y="5033988"/>
                  </a:lnTo>
                  <a:lnTo>
                    <a:pt x="2959100" y="5086629"/>
                  </a:lnTo>
                  <a:lnTo>
                    <a:pt x="2986786" y="5114417"/>
                  </a:lnTo>
                  <a:lnTo>
                    <a:pt x="3014472" y="5144884"/>
                  </a:lnTo>
                  <a:lnTo>
                    <a:pt x="3613277" y="5144884"/>
                  </a:lnTo>
                  <a:lnTo>
                    <a:pt x="3633089" y="5143627"/>
                  </a:lnTo>
                  <a:lnTo>
                    <a:pt x="3633089" y="5039144"/>
                  </a:lnTo>
                  <a:close/>
                </a:path>
                <a:path w="3633470" h="5145405">
                  <a:moveTo>
                    <a:pt x="3633089" y="4158691"/>
                  </a:moveTo>
                  <a:lnTo>
                    <a:pt x="2756789" y="3840988"/>
                  </a:lnTo>
                  <a:lnTo>
                    <a:pt x="1684147" y="3458083"/>
                  </a:lnTo>
                  <a:lnTo>
                    <a:pt x="1675765" y="3449828"/>
                  </a:lnTo>
                  <a:lnTo>
                    <a:pt x="1664716" y="3444240"/>
                  </a:lnTo>
                  <a:lnTo>
                    <a:pt x="1639697" y="3444240"/>
                  </a:lnTo>
                  <a:lnTo>
                    <a:pt x="1645285" y="3455289"/>
                  </a:lnTo>
                  <a:lnTo>
                    <a:pt x="1653540" y="3461004"/>
                  </a:lnTo>
                  <a:lnTo>
                    <a:pt x="1673098" y="3469259"/>
                  </a:lnTo>
                  <a:lnTo>
                    <a:pt x="1711833" y="3491357"/>
                  </a:lnTo>
                  <a:lnTo>
                    <a:pt x="3607689" y="4548581"/>
                  </a:lnTo>
                  <a:lnTo>
                    <a:pt x="3633089" y="4564926"/>
                  </a:lnTo>
                  <a:lnTo>
                    <a:pt x="3633089" y="4158691"/>
                  </a:lnTo>
                  <a:close/>
                </a:path>
                <a:path w="3633470" h="5145405">
                  <a:moveTo>
                    <a:pt x="3633089" y="3304946"/>
                  </a:moveTo>
                  <a:lnTo>
                    <a:pt x="3308350" y="3257931"/>
                  </a:lnTo>
                  <a:lnTo>
                    <a:pt x="2154936" y="3083560"/>
                  </a:lnTo>
                  <a:lnTo>
                    <a:pt x="1575562" y="3000375"/>
                  </a:lnTo>
                  <a:lnTo>
                    <a:pt x="1561719" y="2994914"/>
                  </a:lnTo>
                  <a:lnTo>
                    <a:pt x="1547876" y="2992120"/>
                  </a:lnTo>
                  <a:lnTo>
                    <a:pt x="1517396" y="2992120"/>
                  </a:lnTo>
                  <a:lnTo>
                    <a:pt x="1509141" y="2983865"/>
                  </a:lnTo>
                  <a:lnTo>
                    <a:pt x="1500759" y="2981071"/>
                  </a:lnTo>
                  <a:lnTo>
                    <a:pt x="1492377" y="2981071"/>
                  </a:lnTo>
                  <a:lnTo>
                    <a:pt x="1481328" y="2989326"/>
                  </a:lnTo>
                  <a:lnTo>
                    <a:pt x="1520190" y="3000375"/>
                  </a:lnTo>
                  <a:lnTo>
                    <a:pt x="1561719" y="3011551"/>
                  </a:lnTo>
                  <a:lnTo>
                    <a:pt x="1741932" y="3069590"/>
                  </a:lnTo>
                  <a:lnTo>
                    <a:pt x="3633089" y="3660749"/>
                  </a:lnTo>
                  <a:lnTo>
                    <a:pt x="3633089" y="3304946"/>
                  </a:lnTo>
                  <a:close/>
                </a:path>
                <a:path w="3633470" h="5145405">
                  <a:moveTo>
                    <a:pt x="3633089" y="2323122"/>
                  </a:moveTo>
                  <a:lnTo>
                    <a:pt x="3009519" y="2405126"/>
                  </a:lnTo>
                  <a:lnTo>
                    <a:pt x="2050923" y="2532634"/>
                  </a:lnTo>
                  <a:lnTo>
                    <a:pt x="1411097" y="2615692"/>
                  </a:lnTo>
                  <a:lnTo>
                    <a:pt x="1402842" y="2621280"/>
                  </a:lnTo>
                  <a:lnTo>
                    <a:pt x="1394587" y="2621280"/>
                  </a:lnTo>
                  <a:lnTo>
                    <a:pt x="1377950" y="2618486"/>
                  </a:lnTo>
                  <a:lnTo>
                    <a:pt x="1363980" y="2618486"/>
                  </a:lnTo>
                  <a:lnTo>
                    <a:pt x="1355725" y="2623947"/>
                  </a:lnTo>
                  <a:lnTo>
                    <a:pt x="1350137" y="2634996"/>
                  </a:lnTo>
                  <a:lnTo>
                    <a:pt x="1544066" y="2634996"/>
                  </a:lnTo>
                  <a:lnTo>
                    <a:pt x="2405507" y="2651633"/>
                  </a:lnTo>
                  <a:lnTo>
                    <a:pt x="3633089" y="2680754"/>
                  </a:lnTo>
                  <a:lnTo>
                    <a:pt x="3633089" y="2323122"/>
                  </a:lnTo>
                  <a:close/>
                </a:path>
                <a:path w="3633470" h="5145405">
                  <a:moveTo>
                    <a:pt x="3633089" y="1568119"/>
                  </a:moveTo>
                  <a:lnTo>
                    <a:pt x="3535680" y="1596009"/>
                  </a:lnTo>
                  <a:lnTo>
                    <a:pt x="1528445" y="2206879"/>
                  </a:lnTo>
                  <a:lnTo>
                    <a:pt x="1475740" y="2217928"/>
                  </a:lnTo>
                  <a:lnTo>
                    <a:pt x="1459103" y="2223516"/>
                  </a:lnTo>
                  <a:lnTo>
                    <a:pt x="1450848" y="2228977"/>
                  </a:lnTo>
                  <a:lnTo>
                    <a:pt x="1450848" y="2231898"/>
                  </a:lnTo>
                  <a:lnTo>
                    <a:pt x="1453515" y="2237359"/>
                  </a:lnTo>
                  <a:lnTo>
                    <a:pt x="1453515" y="2240153"/>
                  </a:lnTo>
                  <a:lnTo>
                    <a:pt x="1467358" y="2240153"/>
                  </a:lnTo>
                  <a:lnTo>
                    <a:pt x="1475740" y="2237359"/>
                  </a:lnTo>
                  <a:lnTo>
                    <a:pt x="1484122" y="2228977"/>
                  </a:lnTo>
                  <a:lnTo>
                    <a:pt x="1514602" y="2228977"/>
                  </a:lnTo>
                  <a:lnTo>
                    <a:pt x="1528445" y="2226183"/>
                  </a:lnTo>
                  <a:lnTo>
                    <a:pt x="1542288" y="2220722"/>
                  </a:lnTo>
                  <a:lnTo>
                    <a:pt x="2165985" y="2134616"/>
                  </a:lnTo>
                  <a:lnTo>
                    <a:pt x="3241802" y="1984756"/>
                  </a:lnTo>
                  <a:lnTo>
                    <a:pt x="3633089" y="1926666"/>
                  </a:lnTo>
                  <a:lnTo>
                    <a:pt x="3633089" y="1568119"/>
                  </a:lnTo>
                  <a:close/>
                </a:path>
                <a:path w="3633470" h="5145405">
                  <a:moveTo>
                    <a:pt x="3633089" y="635508"/>
                  </a:moveTo>
                  <a:lnTo>
                    <a:pt x="1605153" y="1761617"/>
                  </a:lnTo>
                  <a:lnTo>
                    <a:pt x="1583055" y="1772793"/>
                  </a:lnTo>
                  <a:lnTo>
                    <a:pt x="1571879" y="1781048"/>
                  </a:lnTo>
                  <a:lnTo>
                    <a:pt x="1563624" y="1792097"/>
                  </a:lnTo>
                  <a:lnTo>
                    <a:pt x="1580261" y="1792097"/>
                  </a:lnTo>
                  <a:lnTo>
                    <a:pt x="1594104" y="1789303"/>
                  </a:lnTo>
                  <a:lnTo>
                    <a:pt x="1607947" y="1783842"/>
                  </a:lnTo>
                  <a:lnTo>
                    <a:pt x="1619123" y="1775587"/>
                  </a:lnTo>
                  <a:lnTo>
                    <a:pt x="2248662" y="1551178"/>
                  </a:lnTo>
                  <a:lnTo>
                    <a:pt x="3633089" y="1051344"/>
                  </a:lnTo>
                  <a:lnTo>
                    <a:pt x="3633089" y="635508"/>
                  </a:lnTo>
                  <a:close/>
                </a:path>
                <a:path w="3633470" h="5145405">
                  <a:moveTo>
                    <a:pt x="3633089" y="12"/>
                  </a:moveTo>
                  <a:lnTo>
                    <a:pt x="3125597" y="12"/>
                  </a:lnTo>
                  <a:lnTo>
                    <a:pt x="3086862" y="38862"/>
                  </a:lnTo>
                  <a:lnTo>
                    <a:pt x="3045206" y="74930"/>
                  </a:lnTo>
                  <a:lnTo>
                    <a:pt x="2962148" y="141478"/>
                  </a:lnTo>
                  <a:lnTo>
                    <a:pt x="1606931" y="1264412"/>
                  </a:lnTo>
                  <a:lnTo>
                    <a:pt x="1590421" y="1272794"/>
                  </a:lnTo>
                  <a:lnTo>
                    <a:pt x="1584833" y="1278255"/>
                  </a:lnTo>
                  <a:lnTo>
                    <a:pt x="1584833" y="1283970"/>
                  </a:lnTo>
                  <a:lnTo>
                    <a:pt x="1587627" y="1289431"/>
                  </a:lnTo>
                  <a:lnTo>
                    <a:pt x="1593088" y="1292225"/>
                  </a:lnTo>
                  <a:lnTo>
                    <a:pt x="1595882" y="1292225"/>
                  </a:lnTo>
                  <a:lnTo>
                    <a:pt x="1604391" y="1289431"/>
                  </a:lnTo>
                  <a:lnTo>
                    <a:pt x="1612646" y="1283970"/>
                  </a:lnTo>
                  <a:lnTo>
                    <a:pt x="1618107" y="1275461"/>
                  </a:lnTo>
                  <a:lnTo>
                    <a:pt x="3633089" y="197091"/>
                  </a:lnTo>
                  <a:lnTo>
                    <a:pt x="3633089" y="12"/>
                  </a:lnTo>
                  <a:close/>
                </a:path>
              </a:pathLst>
            </a:custGeom>
            <a:solidFill>
              <a:srgbClr val="FFFFFF">
                <a:alpha val="23527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902208" cy="514197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04872" y="356565"/>
              <a:ext cx="4326508" cy="85476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4381" rIns="0" bIns="0" rtlCol="0" vert="horz">
            <a:spAutoFit/>
          </a:bodyPr>
          <a:lstStyle/>
          <a:p>
            <a:pPr marL="1210945">
              <a:lnSpc>
                <a:spcPct val="100000"/>
              </a:lnSpc>
              <a:spcBef>
                <a:spcPts val="95"/>
              </a:spcBef>
            </a:pPr>
            <a:r>
              <a:rPr dirty="0" sz="3200" spc="229"/>
              <a:t>KerAS</a:t>
            </a:r>
            <a:r>
              <a:rPr dirty="0" sz="3200" spc="-300"/>
              <a:t> </a:t>
            </a:r>
            <a:r>
              <a:rPr dirty="0" sz="3200"/>
              <a:t>BASIC</a:t>
            </a:r>
            <a:r>
              <a:rPr dirty="0" sz="3200" spc="-305"/>
              <a:t> </a:t>
            </a:r>
            <a:r>
              <a:rPr dirty="0" sz="3200" spc="200"/>
              <a:t>SYntAX</a:t>
            </a:r>
            <a:endParaRPr sz="3200"/>
          </a:p>
        </p:txBody>
      </p:sp>
      <p:sp>
        <p:nvSpPr>
          <p:cNvPr id="21" name="object 21" descr=""/>
          <p:cNvSpPr txBox="1"/>
          <p:nvPr/>
        </p:nvSpPr>
        <p:spPr>
          <a:xfrm>
            <a:off x="203708" y="1439621"/>
            <a:ext cx="4964430" cy="31451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46075" indent="-287020">
              <a:lnSpc>
                <a:spcPct val="100000"/>
              </a:lnSpc>
              <a:spcBef>
                <a:spcPts val="95"/>
              </a:spcBef>
              <a:buSzPct val="114285"/>
              <a:buFont typeface="Arial MT"/>
              <a:buChar char="•"/>
              <a:tabLst>
                <a:tab pos="346075" algn="l"/>
              </a:tabLst>
            </a:pPr>
            <a:r>
              <a:rPr dirty="0" sz="1400" spc="-85">
                <a:solidFill>
                  <a:srgbClr val="FFFFFF"/>
                </a:solidFill>
                <a:latin typeface="Arial Black"/>
                <a:cs typeface="Arial Black"/>
              </a:rPr>
              <a:t>Sequential</a:t>
            </a:r>
            <a:r>
              <a:rPr dirty="0" sz="1400" spc="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135">
                <a:solidFill>
                  <a:srgbClr val="FFFFFF"/>
                </a:solidFill>
                <a:latin typeface="Arial Black"/>
                <a:cs typeface="Arial Black"/>
              </a:rPr>
              <a:t>API</a:t>
            </a:r>
            <a:r>
              <a:rPr dirty="0" sz="1400" spc="1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4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simply</a:t>
            </a:r>
            <a:r>
              <a:rPr dirty="0" sz="14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arranging</a:t>
            </a:r>
            <a:r>
              <a:rPr dirty="0" sz="140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400" spc="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Keras</a:t>
            </a:r>
            <a:r>
              <a:rPr dirty="0" sz="1400" spc="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layers</a:t>
            </a:r>
            <a:r>
              <a:rPr dirty="0" sz="14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1400" spc="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  <a:p>
            <a:pPr marL="346075">
              <a:lnSpc>
                <a:spcPct val="100000"/>
              </a:lnSpc>
            </a:pPr>
            <a:r>
              <a:rPr dirty="0" sz="1400" spc="10">
                <a:solidFill>
                  <a:srgbClr val="FFFFFF"/>
                </a:solidFill>
                <a:latin typeface="Arial MT"/>
                <a:cs typeface="Arial MT"/>
              </a:rPr>
              <a:t>sequential </a:t>
            </a:r>
            <a:r>
              <a:rPr dirty="0" sz="1400" spc="7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dirty="0" sz="1400" spc="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4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so,</a:t>
            </a:r>
            <a:r>
              <a:rPr dirty="0" sz="14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dirty="0" sz="14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 MT"/>
                <a:cs typeface="Arial MT"/>
              </a:rPr>
              <a:t>is called</a:t>
            </a:r>
            <a:r>
              <a:rPr dirty="0" sz="14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 MT"/>
                <a:cs typeface="Arial MT"/>
              </a:rPr>
              <a:t>Sequential</a:t>
            </a:r>
            <a:r>
              <a:rPr dirty="0" sz="1400" spc="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 MT"/>
                <a:cs typeface="Arial MT"/>
              </a:rPr>
              <a:t>API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 MT"/>
              <a:cs typeface="Arial MT"/>
            </a:endParaRPr>
          </a:p>
          <a:p>
            <a:pPr marL="346075" marR="5080" indent="-287020">
              <a:lnSpc>
                <a:spcPct val="100000"/>
              </a:lnSpc>
              <a:buSzPct val="114285"/>
              <a:buChar char="•"/>
              <a:tabLst>
                <a:tab pos="346075" algn="l"/>
              </a:tabLst>
            </a:pPr>
            <a:r>
              <a:rPr dirty="0" sz="1400" spc="50">
                <a:solidFill>
                  <a:srgbClr val="FFFFFF"/>
                </a:solidFill>
                <a:latin typeface="Arial MT"/>
                <a:cs typeface="Arial MT"/>
              </a:rPr>
              <a:t>Most</a:t>
            </a:r>
            <a:r>
              <a:rPr dirty="0" sz="140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75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4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4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 MT"/>
                <a:cs typeface="Arial MT"/>
              </a:rPr>
              <a:t>ANN</a:t>
            </a:r>
            <a:r>
              <a:rPr dirty="0" sz="14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 MT"/>
                <a:cs typeface="Arial MT"/>
              </a:rPr>
              <a:t>also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 MT"/>
                <a:cs typeface="Arial MT"/>
              </a:rPr>
              <a:t>has layers </a:t>
            </a:r>
            <a:r>
              <a:rPr dirty="0" sz="1400" spc="55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14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 MT"/>
                <a:cs typeface="Arial MT"/>
              </a:rPr>
              <a:t>sequential </a:t>
            </a:r>
            <a:r>
              <a:rPr dirty="0" sz="1400" spc="7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dirty="0" sz="14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dirty="0" sz="1400" spc="5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400" spc="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dirty="0" sz="140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flows</a:t>
            </a:r>
            <a:r>
              <a:rPr dirty="0" sz="14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9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dirty="0" sz="140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one</a:t>
            </a:r>
            <a:r>
              <a:rPr dirty="0" sz="1400" spc="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layer</a:t>
            </a:r>
            <a:r>
              <a:rPr dirty="0" sz="14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7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dirty="0" sz="1400" spc="55">
                <a:solidFill>
                  <a:srgbClr val="FFFFFF"/>
                </a:solidFill>
                <a:latin typeface="Arial MT"/>
                <a:cs typeface="Arial MT"/>
              </a:rPr>
              <a:t>another</a:t>
            </a:r>
            <a:r>
              <a:rPr dirty="0" sz="1400" spc="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layer</a:t>
            </a:r>
            <a:r>
              <a:rPr dirty="0" sz="14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140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given</a:t>
            </a:r>
            <a:r>
              <a:rPr dirty="0" sz="14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7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dirty="0" sz="1400" spc="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Arial MT"/>
                <a:cs typeface="Arial MT"/>
              </a:rPr>
              <a:t>until </a:t>
            </a:r>
            <a:r>
              <a:rPr dirty="0" sz="1400" spc="5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400" spc="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dirty="0" sz="1400" spc="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finally</a:t>
            </a:r>
            <a:r>
              <a:rPr dirty="0" sz="14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reaches</a:t>
            </a:r>
            <a:r>
              <a:rPr dirty="0" sz="14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400" spc="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70">
                <a:solidFill>
                  <a:srgbClr val="FFFFFF"/>
                </a:solidFill>
                <a:latin typeface="Arial MT"/>
                <a:cs typeface="Arial MT"/>
              </a:rPr>
              <a:t>output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layer.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10"/>
              </a:spcBef>
              <a:buClr>
                <a:srgbClr val="FFFFFF"/>
              </a:buClr>
              <a:buFont typeface="Arial MT"/>
              <a:buChar char="•"/>
            </a:pP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SzPct val="114285"/>
              <a:buFont typeface="Arial MT"/>
              <a:buChar char="•"/>
              <a:tabLst>
                <a:tab pos="299085" algn="l"/>
              </a:tabLst>
            </a:pPr>
            <a:r>
              <a:rPr dirty="0" sz="1400" spc="-80">
                <a:solidFill>
                  <a:srgbClr val="FFFFFF"/>
                </a:solidFill>
                <a:latin typeface="Arial Black"/>
                <a:cs typeface="Arial Black"/>
              </a:rPr>
              <a:t>Adding </a:t>
            </a:r>
            <a:r>
              <a:rPr dirty="0" sz="1400" spc="-10">
                <a:solidFill>
                  <a:srgbClr val="FFFFFF"/>
                </a:solidFill>
                <a:latin typeface="Arial Black"/>
                <a:cs typeface="Arial Black"/>
              </a:rPr>
              <a:t>Layers</a:t>
            </a:r>
            <a:endParaRPr sz="1400">
              <a:latin typeface="Arial Black"/>
              <a:cs typeface="Arial Black"/>
            </a:endParaRPr>
          </a:p>
          <a:p>
            <a:pPr marL="12700" marR="578485">
              <a:lnSpc>
                <a:spcPct val="100000"/>
              </a:lnSpc>
              <a:spcBef>
                <a:spcPts val="1685"/>
              </a:spcBef>
            </a:pPr>
            <a:r>
              <a:rPr dirty="0" sz="1400" spc="-95">
                <a:solidFill>
                  <a:srgbClr val="FFFF00"/>
                </a:solidFill>
                <a:latin typeface="Arial Black"/>
                <a:cs typeface="Arial Black"/>
              </a:rPr>
              <a:t>model.add(Dense(12,</a:t>
            </a:r>
            <a:r>
              <a:rPr dirty="0" sz="1400" spc="25">
                <a:solidFill>
                  <a:srgbClr val="FFFF00"/>
                </a:solidFill>
                <a:latin typeface="Arial Black"/>
                <a:cs typeface="Arial Black"/>
              </a:rPr>
              <a:t> </a:t>
            </a:r>
            <a:r>
              <a:rPr dirty="0" sz="1400" spc="-70">
                <a:solidFill>
                  <a:srgbClr val="FFFF00"/>
                </a:solidFill>
                <a:latin typeface="Arial Black"/>
                <a:cs typeface="Arial Black"/>
              </a:rPr>
              <a:t>input_dim=8,</a:t>
            </a:r>
            <a:r>
              <a:rPr dirty="0" sz="1400" spc="25">
                <a:solidFill>
                  <a:srgbClr val="FFFF00"/>
                </a:solidFill>
                <a:latin typeface="Arial Black"/>
                <a:cs typeface="Arial Black"/>
              </a:rPr>
              <a:t> </a:t>
            </a:r>
            <a:r>
              <a:rPr dirty="0" sz="1400" spc="-30">
                <a:solidFill>
                  <a:srgbClr val="FFFF00"/>
                </a:solidFill>
                <a:latin typeface="Arial Black"/>
                <a:cs typeface="Arial Black"/>
              </a:rPr>
              <a:t>init='uniform', </a:t>
            </a:r>
            <a:r>
              <a:rPr dirty="0" sz="1400" spc="-25">
                <a:solidFill>
                  <a:srgbClr val="FFFF00"/>
                </a:solidFill>
                <a:latin typeface="Arial Black"/>
                <a:cs typeface="Arial Black"/>
              </a:rPr>
              <a:t>activation='relu'))</a:t>
            </a:r>
            <a:endParaRPr sz="1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1400" spc="-90">
                <a:solidFill>
                  <a:srgbClr val="FFFF00"/>
                </a:solidFill>
                <a:latin typeface="Arial Black"/>
                <a:cs typeface="Arial Black"/>
              </a:rPr>
              <a:t>model.add(Dense(8,</a:t>
            </a:r>
            <a:r>
              <a:rPr dirty="0" sz="1400" spc="45">
                <a:solidFill>
                  <a:srgbClr val="FFFF00"/>
                </a:solidFill>
                <a:latin typeface="Arial Black"/>
                <a:cs typeface="Arial Black"/>
              </a:rPr>
              <a:t> </a:t>
            </a:r>
            <a:r>
              <a:rPr dirty="0" sz="1400" spc="-20">
                <a:solidFill>
                  <a:srgbClr val="FFFF00"/>
                </a:solidFill>
                <a:latin typeface="Arial Black"/>
                <a:cs typeface="Arial Black"/>
              </a:rPr>
              <a:t>activation='relu'))</a:t>
            </a:r>
            <a:endParaRPr sz="1400">
              <a:latin typeface="Arial Black"/>
              <a:cs typeface="Arial Black"/>
            </a:endParaRPr>
          </a:p>
        </p:txBody>
      </p: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13703" y="1368551"/>
            <a:ext cx="2895600" cy="32095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5024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-20002"/>
            <a:ext cx="9144000" cy="5185410"/>
            <a:chOff x="0" y="-20002"/>
            <a:chExt cx="9144000" cy="5185410"/>
          </a:xfrm>
        </p:grpSpPr>
        <p:sp>
          <p:nvSpPr>
            <p:cNvPr id="4" name="object 4" descr=""/>
            <p:cNvSpPr/>
            <p:nvPr/>
          </p:nvSpPr>
          <p:spPr>
            <a:xfrm>
              <a:off x="4941028" y="0"/>
              <a:ext cx="822960" cy="5145405"/>
            </a:xfrm>
            <a:custGeom>
              <a:avLst/>
              <a:gdLst/>
              <a:ahLst/>
              <a:cxnLst/>
              <a:rect l="l" t="t" r="r" b="b"/>
              <a:pathLst>
                <a:path w="822960" h="5145405">
                  <a:moveTo>
                    <a:pt x="822519" y="0"/>
                  </a:moveTo>
                  <a:lnTo>
                    <a:pt x="654244" y="0"/>
                  </a:lnTo>
                  <a:lnTo>
                    <a:pt x="0" y="5145023"/>
                  </a:lnTo>
                  <a:lnTo>
                    <a:pt x="168275" y="5145023"/>
                  </a:lnTo>
                  <a:lnTo>
                    <a:pt x="8225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941028" y="0"/>
              <a:ext cx="822960" cy="5145405"/>
            </a:xfrm>
            <a:custGeom>
              <a:avLst/>
              <a:gdLst/>
              <a:ahLst/>
              <a:cxnLst/>
              <a:rect l="l" t="t" r="r" b="b"/>
              <a:pathLst>
                <a:path w="822960" h="5145405">
                  <a:moveTo>
                    <a:pt x="0" y="5145023"/>
                  </a:moveTo>
                  <a:lnTo>
                    <a:pt x="654244" y="0"/>
                  </a:lnTo>
                </a:path>
                <a:path w="822960" h="5145405">
                  <a:moveTo>
                    <a:pt x="822519" y="0"/>
                  </a:moveTo>
                  <a:lnTo>
                    <a:pt x="168275" y="5145023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042915" y="0"/>
              <a:ext cx="4101465" cy="5145405"/>
            </a:xfrm>
            <a:custGeom>
              <a:avLst/>
              <a:gdLst/>
              <a:ahLst/>
              <a:cxnLst/>
              <a:rect l="l" t="t" r="r" b="b"/>
              <a:pathLst>
                <a:path w="4101465" h="5145405">
                  <a:moveTo>
                    <a:pt x="4101084" y="0"/>
                  </a:moveTo>
                  <a:lnTo>
                    <a:pt x="666504" y="0"/>
                  </a:lnTo>
                  <a:lnTo>
                    <a:pt x="543051" y="1013078"/>
                  </a:lnTo>
                  <a:lnTo>
                    <a:pt x="0" y="5119080"/>
                  </a:lnTo>
                  <a:lnTo>
                    <a:pt x="1211591" y="5145023"/>
                  </a:lnTo>
                  <a:lnTo>
                    <a:pt x="4101084" y="5145023"/>
                  </a:lnTo>
                  <a:lnTo>
                    <a:pt x="4101084" y="0"/>
                  </a:lnTo>
                  <a:close/>
                </a:path>
              </a:pathLst>
            </a:custGeom>
            <a:solidFill>
              <a:srgbClr val="FCD74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042915" y="0"/>
              <a:ext cx="1212215" cy="5145405"/>
            </a:xfrm>
            <a:custGeom>
              <a:avLst/>
              <a:gdLst/>
              <a:ahLst/>
              <a:cxnLst/>
              <a:rect l="l" t="t" r="r" b="b"/>
              <a:pathLst>
                <a:path w="1212214" h="5145405">
                  <a:moveTo>
                    <a:pt x="1211591" y="5145023"/>
                  </a:moveTo>
                  <a:lnTo>
                    <a:pt x="0" y="5119080"/>
                  </a:lnTo>
                  <a:lnTo>
                    <a:pt x="543051" y="1013078"/>
                  </a:lnTo>
                  <a:lnTo>
                    <a:pt x="666504" y="0"/>
                  </a:lnTo>
                </a:path>
              </a:pathLst>
            </a:custGeom>
            <a:ln w="9144">
              <a:solidFill>
                <a:srgbClr val="6EBEF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0808" y="408470"/>
              <a:ext cx="6880606" cy="763358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153667" y="336803"/>
              <a:ext cx="6840220" cy="722630"/>
            </a:xfrm>
            <a:custGeom>
              <a:avLst/>
              <a:gdLst/>
              <a:ahLst/>
              <a:cxnLst/>
              <a:rect l="l" t="t" r="r" b="b"/>
              <a:pathLst>
                <a:path w="6840220" h="722630">
                  <a:moveTo>
                    <a:pt x="6839711" y="0"/>
                  </a:moveTo>
                  <a:lnTo>
                    <a:pt x="0" y="61468"/>
                  </a:lnTo>
                  <a:lnTo>
                    <a:pt x="229488" y="676275"/>
                  </a:lnTo>
                  <a:lnTo>
                    <a:pt x="6686677" y="722376"/>
                  </a:lnTo>
                  <a:lnTo>
                    <a:pt x="68397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153667" y="336803"/>
              <a:ext cx="6840220" cy="722630"/>
            </a:xfrm>
            <a:custGeom>
              <a:avLst/>
              <a:gdLst/>
              <a:ahLst/>
              <a:cxnLst/>
              <a:rect l="l" t="t" r="r" b="b"/>
              <a:pathLst>
                <a:path w="6840220" h="722630">
                  <a:moveTo>
                    <a:pt x="229488" y="676275"/>
                  </a:moveTo>
                  <a:lnTo>
                    <a:pt x="0" y="61468"/>
                  </a:lnTo>
                  <a:lnTo>
                    <a:pt x="6839711" y="0"/>
                  </a:lnTo>
                  <a:lnTo>
                    <a:pt x="6686677" y="722376"/>
                  </a:lnTo>
                  <a:lnTo>
                    <a:pt x="229488" y="676275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048" y="408393"/>
              <a:ext cx="391528" cy="68406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779576" y="329564"/>
              <a:ext cx="361315" cy="655320"/>
            </a:xfrm>
            <a:custGeom>
              <a:avLst/>
              <a:gdLst/>
              <a:ahLst/>
              <a:cxnLst/>
              <a:rect l="l" t="t" r="r" b="b"/>
              <a:pathLst>
                <a:path w="361315" h="655319">
                  <a:moveTo>
                    <a:pt x="210451" y="0"/>
                  </a:moveTo>
                  <a:lnTo>
                    <a:pt x="0" y="111506"/>
                  </a:lnTo>
                  <a:lnTo>
                    <a:pt x="361264" y="655066"/>
                  </a:lnTo>
                  <a:lnTo>
                    <a:pt x="21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79576" y="329564"/>
              <a:ext cx="361315" cy="655320"/>
            </a:xfrm>
            <a:custGeom>
              <a:avLst/>
              <a:gdLst/>
              <a:ahLst/>
              <a:cxnLst/>
              <a:rect l="l" t="t" r="r" b="b"/>
              <a:pathLst>
                <a:path w="361315" h="655319">
                  <a:moveTo>
                    <a:pt x="0" y="111506"/>
                  </a:moveTo>
                  <a:lnTo>
                    <a:pt x="210451" y="0"/>
                  </a:lnTo>
                  <a:lnTo>
                    <a:pt x="361264" y="655066"/>
                  </a:lnTo>
                  <a:lnTo>
                    <a:pt x="0" y="111506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16240" y="649160"/>
              <a:ext cx="336638" cy="367093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8029956" y="571499"/>
              <a:ext cx="307975" cy="338455"/>
            </a:xfrm>
            <a:custGeom>
              <a:avLst/>
              <a:gdLst/>
              <a:ahLst/>
              <a:cxnLst/>
              <a:rect l="l" t="t" r="r" b="b"/>
              <a:pathLst>
                <a:path w="307975" h="338455">
                  <a:moveTo>
                    <a:pt x="153162" y="0"/>
                  </a:moveTo>
                  <a:lnTo>
                    <a:pt x="150875" y="2286"/>
                  </a:lnTo>
                  <a:lnTo>
                    <a:pt x="148971" y="8889"/>
                  </a:lnTo>
                  <a:lnTo>
                    <a:pt x="144272" y="21971"/>
                  </a:lnTo>
                  <a:lnTo>
                    <a:pt x="124587" y="58420"/>
                  </a:lnTo>
                  <a:lnTo>
                    <a:pt x="90170" y="102488"/>
                  </a:lnTo>
                  <a:lnTo>
                    <a:pt x="52070" y="138811"/>
                  </a:lnTo>
                  <a:lnTo>
                    <a:pt x="13970" y="165353"/>
                  </a:lnTo>
                  <a:lnTo>
                    <a:pt x="0" y="172974"/>
                  </a:lnTo>
                  <a:lnTo>
                    <a:pt x="13462" y="180466"/>
                  </a:lnTo>
                  <a:lnTo>
                    <a:pt x="56515" y="209169"/>
                  </a:lnTo>
                  <a:lnTo>
                    <a:pt x="98678" y="248285"/>
                  </a:lnTo>
                  <a:lnTo>
                    <a:pt x="129540" y="287274"/>
                  </a:lnTo>
                  <a:lnTo>
                    <a:pt x="151129" y="324993"/>
                  </a:lnTo>
                  <a:lnTo>
                    <a:pt x="157352" y="338327"/>
                  </a:lnTo>
                  <a:lnTo>
                    <a:pt x="158876" y="338074"/>
                  </a:lnTo>
                  <a:lnTo>
                    <a:pt x="160909" y="337058"/>
                  </a:lnTo>
                  <a:lnTo>
                    <a:pt x="161417" y="336550"/>
                  </a:lnTo>
                  <a:lnTo>
                    <a:pt x="162433" y="333883"/>
                  </a:lnTo>
                  <a:lnTo>
                    <a:pt x="168148" y="321310"/>
                  </a:lnTo>
                  <a:lnTo>
                    <a:pt x="187325" y="286131"/>
                  </a:lnTo>
                  <a:lnTo>
                    <a:pt x="210185" y="253746"/>
                  </a:lnTo>
                  <a:lnTo>
                    <a:pt x="236600" y="224409"/>
                  </a:lnTo>
                  <a:lnTo>
                    <a:pt x="266953" y="198500"/>
                  </a:lnTo>
                  <a:lnTo>
                    <a:pt x="303911" y="173989"/>
                  </a:lnTo>
                  <a:lnTo>
                    <a:pt x="306832" y="171450"/>
                  </a:lnTo>
                  <a:lnTo>
                    <a:pt x="307848" y="169799"/>
                  </a:lnTo>
                  <a:lnTo>
                    <a:pt x="307848" y="168021"/>
                  </a:lnTo>
                  <a:lnTo>
                    <a:pt x="307594" y="167259"/>
                  </a:lnTo>
                  <a:lnTo>
                    <a:pt x="306324" y="165608"/>
                  </a:lnTo>
                  <a:lnTo>
                    <a:pt x="304165" y="163829"/>
                  </a:lnTo>
                  <a:lnTo>
                    <a:pt x="293624" y="157861"/>
                  </a:lnTo>
                  <a:lnTo>
                    <a:pt x="280162" y="149478"/>
                  </a:lnTo>
                  <a:lnTo>
                    <a:pt x="236347" y="115824"/>
                  </a:lnTo>
                  <a:lnTo>
                    <a:pt x="208534" y="87375"/>
                  </a:lnTo>
                  <a:lnTo>
                    <a:pt x="182372" y="52197"/>
                  </a:lnTo>
                  <a:lnTo>
                    <a:pt x="164338" y="21336"/>
                  </a:lnTo>
                  <a:lnTo>
                    <a:pt x="1531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029956" y="571499"/>
              <a:ext cx="307975" cy="338455"/>
            </a:xfrm>
            <a:custGeom>
              <a:avLst/>
              <a:gdLst/>
              <a:ahLst/>
              <a:cxnLst/>
              <a:rect l="l" t="t" r="r" b="b"/>
              <a:pathLst>
                <a:path w="307975" h="338455">
                  <a:moveTo>
                    <a:pt x="153162" y="0"/>
                  </a:moveTo>
                  <a:lnTo>
                    <a:pt x="150875" y="2286"/>
                  </a:lnTo>
                  <a:lnTo>
                    <a:pt x="148971" y="8889"/>
                  </a:lnTo>
                  <a:lnTo>
                    <a:pt x="146685" y="15621"/>
                  </a:lnTo>
                  <a:lnTo>
                    <a:pt x="144272" y="21971"/>
                  </a:lnTo>
                  <a:lnTo>
                    <a:pt x="141224" y="28194"/>
                  </a:lnTo>
                  <a:lnTo>
                    <a:pt x="138175" y="34671"/>
                  </a:lnTo>
                  <a:lnTo>
                    <a:pt x="135254" y="40639"/>
                  </a:lnTo>
                  <a:lnTo>
                    <a:pt x="131699" y="46482"/>
                  </a:lnTo>
                  <a:lnTo>
                    <a:pt x="128270" y="52450"/>
                  </a:lnTo>
                  <a:lnTo>
                    <a:pt x="124587" y="58420"/>
                  </a:lnTo>
                  <a:lnTo>
                    <a:pt x="120776" y="64135"/>
                  </a:lnTo>
                  <a:lnTo>
                    <a:pt x="116840" y="69596"/>
                  </a:lnTo>
                  <a:lnTo>
                    <a:pt x="112522" y="75184"/>
                  </a:lnTo>
                  <a:lnTo>
                    <a:pt x="104140" y="86106"/>
                  </a:lnTo>
                  <a:lnTo>
                    <a:pt x="74675" y="118745"/>
                  </a:lnTo>
                  <a:lnTo>
                    <a:pt x="63500" y="128904"/>
                  </a:lnTo>
                  <a:lnTo>
                    <a:pt x="57785" y="133858"/>
                  </a:lnTo>
                  <a:lnTo>
                    <a:pt x="52070" y="138811"/>
                  </a:lnTo>
                  <a:lnTo>
                    <a:pt x="46100" y="143510"/>
                  </a:lnTo>
                  <a:lnTo>
                    <a:pt x="39877" y="147954"/>
                  </a:lnTo>
                  <a:lnTo>
                    <a:pt x="33654" y="152400"/>
                  </a:lnTo>
                  <a:lnTo>
                    <a:pt x="0" y="172974"/>
                  </a:lnTo>
                  <a:lnTo>
                    <a:pt x="13462" y="180466"/>
                  </a:lnTo>
                  <a:lnTo>
                    <a:pt x="26416" y="188087"/>
                  </a:lnTo>
                  <a:lnTo>
                    <a:pt x="32639" y="192277"/>
                  </a:lnTo>
                  <a:lnTo>
                    <a:pt x="38862" y="196214"/>
                  </a:lnTo>
                  <a:lnTo>
                    <a:pt x="44830" y="200406"/>
                  </a:lnTo>
                  <a:lnTo>
                    <a:pt x="50800" y="204977"/>
                  </a:lnTo>
                  <a:lnTo>
                    <a:pt x="56515" y="209169"/>
                  </a:lnTo>
                  <a:lnTo>
                    <a:pt x="62229" y="213868"/>
                  </a:lnTo>
                  <a:lnTo>
                    <a:pt x="67691" y="218312"/>
                  </a:lnTo>
                  <a:lnTo>
                    <a:pt x="73278" y="223012"/>
                  </a:lnTo>
                  <a:lnTo>
                    <a:pt x="103377" y="253491"/>
                  </a:lnTo>
                  <a:lnTo>
                    <a:pt x="125349" y="281432"/>
                  </a:lnTo>
                  <a:lnTo>
                    <a:pt x="129540" y="287274"/>
                  </a:lnTo>
                  <a:lnTo>
                    <a:pt x="133223" y="293243"/>
                  </a:lnTo>
                  <a:lnTo>
                    <a:pt x="137287" y="299465"/>
                  </a:lnTo>
                  <a:lnTo>
                    <a:pt x="140716" y="305688"/>
                  </a:lnTo>
                  <a:lnTo>
                    <a:pt x="144399" y="312038"/>
                  </a:lnTo>
                  <a:lnTo>
                    <a:pt x="151129" y="324993"/>
                  </a:lnTo>
                  <a:lnTo>
                    <a:pt x="157352" y="338327"/>
                  </a:lnTo>
                  <a:lnTo>
                    <a:pt x="158876" y="338074"/>
                  </a:lnTo>
                  <a:lnTo>
                    <a:pt x="159893" y="337565"/>
                  </a:lnTo>
                  <a:lnTo>
                    <a:pt x="160909" y="337058"/>
                  </a:lnTo>
                  <a:lnTo>
                    <a:pt x="161417" y="336550"/>
                  </a:lnTo>
                  <a:lnTo>
                    <a:pt x="180594" y="297434"/>
                  </a:lnTo>
                  <a:lnTo>
                    <a:pt x="202184" y="264033"/>
                  </a:lnTo>
                  <a:lnTo>
                    <a:pt x="227457" y="233934"/>
                  </a:lnTo>
                  <a:lnTo>
                    <a:pt x="256540" y="206883"/>
                  </a:lnTo>
                  <a:lnTo>
                    <a:pt x="289178" y="183134"/>
                  </a:lnTo>
                  <a:lnTo>
                    <a:pt x="300863" y="176022"/>
                  </a:lnTo>
                  <a:lnTo>
                    <a:pt x="303911" y="173989"/>
                  </a:lnTo>
                  <a:lnTo>
                    <a:pt x="306070" y="172212"/>
                  </a:lnTo>
                  <a:lnTo>
                    <a:pt x="306832" y="171450"/>
                  </a:lnTo>
                  <a:lnTo>
                    <a:pt x="307340" y="170561"/>
                  </a:lnTo>
                  <a:lnTo>
                    <a:pt x="307848" y="169799"/>
                  </a:lnTo>
                  <a:lnTo>
                    <a:pt x="307848" y="169037"/>
                  </a:lnTo>
                  <a:lnTo>
                    <a:pt x="307848" y="168021"/>
                  </a:lnTo>
                  <a:lnTo>
                    <a:pt x="307594" y="167259"/>
                  </a:lnTo>
                  <a:lnTo>
                    <a:pt x="307086" y="166624"/>
                  </a:lnTo>
                  <a:lnTo>
                    <a:pt x="306324" y="165608"/>
                  </a:lnTo>
                  <a:lnTo>
                    <a:pt x="304165" y="163829"/>
                  </a:lnTo>
                  <a:lnTo>
                    <a:pt x="300609" y="161798"/>
                  </a:lnTo>
                  <a:lnTo>
                    <a:pt x="293624" y="157861"/>
                  </a:lnTo>
                  <a:lnTo>
                    <a:pt x="286893" y="153670"/>
                  </a:lnTo>
                  <a:lnTo>
                    <a:pt x="280162" y="149478"/>
                  </a:lnTo>
                  <a:lnTo>
                    <a:pt x="273430" y="145034"/>
                  </a:lnTo>
                  <a:lnTo>
                    <a:pt x="266953" y="140588"/>
                  </a:lnTo>
                  <a:lnTo>
                    <a:pt x="260730" y="135889"/>
                  </a:lnTo>
                  <a:lnTo>
                    <a:pt x="254253" y="131190"/>
                  </a:lnTo>
                  <a:lnTo>
                    <a:pt x="248285" y="126237"/>
                  </a:lnTo>
                  <a:lnTo>
                    <a:pt x="242316" y="121031"/>
                  </a:lnTo>
                  <a:lnTo>
                    <a:pt x="236347" y="115824"/>
                  </a:lnTo>
                  <a:lnTo>
                    <a:pt x="230632" y="110362"/>
                  </a:lnTo>
                  <a:lnTo>
                    <a:pt x="224917" y="104901"/>
                  </a:lnTo>
                  <a:lnTo>
                    <a:pt x="195961" y="71754"/>
                  </a:lnTo>
                  <a:lnTo>
                    <a:pt x="170052" y="31623"/>
                  </a:lnTo>
                  <a:lnTo>
                    <a:pt x="158623" y="10668"/>
                  </a:lnTo>
                  <a:lnTo>
                    <a:pt x="153162" y="0"/>
                  </a:lnTo>
                  <a:close/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510911" y="0"/>
              <a:ext cx="3633470" cy="5145405"/>
            </a:xfrm>
            <a:custGeom>
              <a:avLst/>
              <a:gdLst/>
              <a:ahLst/>
              <a:cxnLst/>
              <a:rect l="l" t="t" r="r" b="b"/>
              <a:pathLst>
                <a:path w="3633470" h="5145405">
                  <a:moveTo>
                    <a:pt x="121666" y="5141836"/>
                  </a:moveTo>
                  <a:lnTo>
                    <a:pt x="105156" y="5048174"/>
                  </a:lnTo>
                  <a:lnTo>
                    <a:pt x="80264" y="4957292"/>
                  </a:lnTo>
                  <a:lnTo>
                    <a:pt x="55245" y="4869205"/>
                  </a:lnTo>
                  <a:lnTo>
                    <a:pt x="30353" y="4778184"/>
                  </a:lnTo>
                  <a:lnTo>
                    <a:pt x="22098" y="4734141"/>
                  </a:lnTo>
                  <a:lnTo>
                    <a:pt x="11049" y="4695672"/>
                  </a:lnTo>
                  <a:lnTo>
                    <a:pt x="2667" y="4681880"/>
                  </a:lnTo>
                  <a:lnTo>
                    <a:pt x="0" y="4701108"/>
                  </a:lnTo>
                  <a:lnTo>
                    <a:pt x="0" y="4717694"/>
                  </a:lnTo>
                  <a:lnTo>
                    <a:pt x="2667" y="4731347"/>
                  </a:lnTo>
                  <a:lnTo>
                    <a:pt x="8255" y="4745152"/>
                  </a:lnTo>
                  <a:lnTo>
                    <a:pt x="11049" y="4780966"/>
                  </a:lnTo>
                  <a:lnTo>
                    <a:pt x="13716" y="4797564"/>
                  </a:lnTo>
                  <a:lnTo>
                    <a:pt x="22098" y="4813998"/>
                  </a:lnTo>
                  <a:lnTo>
                    <a:pt x="38608" y="4976520"/>
                  </a:lnTo>
                  <a:lnTo>
                    <a:pt x="66421" y="5141836"/>
                  </a:lnTo>
                  <a:lnTo>
                    <a:pt x="121666" y="5141836"/>
                  </a:lnTo>
                  <a:close/>
                </a:path>
                <a:path w="3633470" h="5145405">
                  <a:moveTo>
                    <a:pt x="121666" y="0"/>
                  </a:moveTo>
                  <a:lnTo>
                    <a:pt x="55245" y="0"/>
                  </a:lnTo>
                  <a:lnTo>
                    <a:pt x="55245" y="41529"/>
                  </a:lnTo>
                  <a:lnTo>
                    <a:pt x="49657" y="80137"/>
                  </a:lnTo>
                  <a:lnTo>
                    <a:pt x="38608" y="160401"/>
                  </a:lnTo>
                  <a:lnTo>
                    <a:pt x="27559" y="237617"/>
                  </a:lnTo>
                  <a:lnTo>
                    <a:pt x="22098" y="317754"/>
                  </a:lnTo>
                  <a:lnTo>
                    <a:pt x="13716" y="334391"/>
                  </a:lnTo>
                  <a:lnTo>
                    <a:pt x="11049" y="350901"/>
                  </a:lnTo>
                  <a:lnTo>
                    <a:pt x="8255" y="386842"/>
                  </a:lnTo>
                  <a:lnTo>
                    <a:pt x="2667" y="400685"/>
                  </a:lnTo>
                  <a:lnTo>
                    <a:pt x="0" y="414528"/>
                  </a:lnTo>
                  <a:lnTo>
                    <a:pt x="2667" y="428371"/>
                  </a:lnTo>
                  <a:lnTo>
                    <a:pt x="8255" y="444881"/>
                  </a:lnTo>
                  <a:lnTo>
                    <a:pt x="22098" y="397891"/>
                  </a:lnTo>
                  <a:lnTo>
                    <a:pt x="30353" y="353695"/>
                  </a:lnTo>
                  <a:lnTo>
                    <a:pt x="80264" y="176911"/>
                  </a:lnTo>
                  <a:lnTo>
                    <a:pt x="102362" y="88519"/>
                  </a:lnTo>
                  <a:lnTo>
                    <a:pt x="121666" y="0"/>
                  </a:lnTo>
                  <a:close/>
                </a:path>
                <a:path w="3633470" h="5145405">
                  <a:moveTo>
                    <a:pt x="685673" y="5130800"/>
                  </a:moveTo>
                  <a:lnTo>
                    <a:pt x="682879" y="5119776"/>
                  </a:lnTo>
                  <a:lnTo>
                    <a:pt x="374904" y="4589996"/>
                  </a:lnTo>
                  <a:lnTo>
                    <a:pt x="372237" y="4578972"/>
                  </a:lnTo>
                  <a:lnTo>
                    <a:pt x="366649" y="4570590"/>
                  </a:lnTo>
                  <a:lnTo>
                    <a:pt x="358394" y="4562348"/>
                  </a:lnTo>
                  <a:lnTo>
                    <a:pt x="344424" y="4556760"/>
                  </a:lnTo>
                  <a:lnTo>
                    <a:pt x="349885" y="4581614"/>
                  </a:lnTo>
                  <a:lnTo>
                    <a:pt x="355473" y="4592650"/>
                  </a:lnTo>
                  <a:lnTo>
                    <a:pt x="363855" y="4601032"/>
                  </a:lnTo>
                  <a:lnTo>
                    <a:pt x="383286" y="4656188"/>
                  </a:lnTo>
                  <a:lnTo>
                    <a:pt x="574675" y="5141836"/>
                  </a:lnTo>
                  <a:lnTo>
                    <a:pt x="685673" y="5141836"/>
                  </a:lnTo>
                  <a:lnTo>
                    <a:pt x="685673" y="5130800"/>
                  </a:lnTo>
                  <a:close/>
                </a:path>
                <a:path w="3633470" h="5145405">
                  <a:moveTo>
                    <a:pt x="685673" y="0"/>
                  </a:moveTo>
                  <a:lnTo>
                    <a:pt x="574675" y="0"/>
                  </a:lnTo>
                  <a:lnTo>
                    <a:pt x="363982" y="532638"/>
                  </a:lnTo>
                  <a:lnTo>
                    <a:pt x="355727" y="543814"/>
                  </a:lnTo>
                  <a:lnTo>
                    <a:pt x="350139" y="557657"/>
                  </a:lnTo>
                  <a:lnTo>
                    <a:pt x="347472" y="571500"/>
                  </a:lnTo>
                  <a:lnTo>
                    <a:pt x="347472" y="588137"/>
                  </a:lnTo>
                  <a:lnTo>
                    <a:pt x="363982" y="565912"/>
                  </a:lnTo>
                  <a:lnTo>
                    <a:pt x="372491" y="554863"/>
                  </a:lnTo>
                  <a:lnTo>
                    <a:pt x="375158" y="543814"/>
                  </a:lnTo>
                  <a:lnTo>
                    <a:pt x="685673" y="0"/>
                  </a:lnTo>
                  <a:close/>
                </a:path>
                <a:path w="3633470" h="5145405">
                  <a:moveTo>
                    <a:pt x="1374394" y="0"/>
                  </a:moveTo>
                  <a:lnTo>
                    <a:pt x="1230376" y="0"/>
                  </a:lnTo>
                  <a:lnTo>
                    <a:pt x="1227709" y="16764"/>
                  </a:lnTo>
                  <a:lnTo>
                    <a:pt x="1222121" y="30607"/>
                  </a:lnTo>
                  <a:lnTo>
                    <a:pt x="1202817" y="52832"/>
                  </a:lnTo>
                  <a:lnTo>
                    <a:pt x="834644" y="632968"/>
                  </a:lnTo>
                  <a:lnTo>
                    <a:pt x="812546" y="655193"/>
                  </a:lnTo>
                  <a:lnTo>
                    <a:pt x="807085" y="669036"/>
                  </a:lnTo>
                  <a:lnTo>
                    <a:pt x="801497" y="685800"/>
                  </a:lnTo>
                  <a:lnTo>
                    <a:pt x="818134" y="677545"/>
                  </a:lnTo>
                  <a:lnTo>
                    <a:pt x="829183" y="666369"/>
                  </a:lnTo>
                  <a:lnTo>
                    <a:pt x="837438" y="655193"/>
                  </a:lnTo>
                  <a:lnTo>
                    <a:pt x="843153" y="641350"/>
                  </a:lnTo>
                  <a:lnTo>
                    <a:pt x="978662" y="483108"/>
                  </a:lnTo>
                  <a:lnTo>
                    <a:pt x="1111504" y="324866"/>
                  </a:lnTo>
                  <a:lnTo>
                    <a:pt x="1374394" y="0"/>
                  </a:lnTo>
                  <a:close/>
                </a:path>
                <a:path w="3633470" h="5145405">
                  <a:moveTo>
                    <a:pt x="1383538" y="5141836"/>
                  </a:moveTo>
                  <a:lnTo>
                    <a:pt x="840486" y="4489475"/>
                  </a:lnTo>
                  <a:lnTo>
                    <a:pt x="834898" y="4478426"/>
                  </a:lnTo>
                  <a:lnTo>
                    <a:pt x="826643" y="4467377"/>
                  </a:lnTo>
                  <a:lnTo>
                    <a:pt x="815467" y="4459122"/>
                  </a:lnTo>
                  <a:lnTo>
                    <a:pt x="801624" y="4456328"/>
                  </a:lnTo>
                  <a:lnTo>
                    <a:pt x="807085" y="4470171"/>
                  </a:lnTo>
                  <a:lnTo>
                    <a:pt x="812673" y="4481220"/>
                  </a:lnTo>
                  <a:lnTo>
                    <a:pt x="829437" y="4497717"/>
                  </a:lnTo>
                  <a:lnTo>
                    <a:pt x="856996" y="4544720"/>
                  </a:lnTo>
                  <a:lnTo>
                    <a:pt x="1239520" y="5141836"/>
                  </a:lnTo>
                  <a:lnTo>
                    <a:pt x="1383538" y="5141836"/>
                  </a:lnTo>
                  <a:close/>
                </a:path>
                <a:path w="3633470" h="5145405">
                  <a:moveTo>
                    <a:pt x="2337689" y="0"/>
                  </a:moveTo>
                  <a:lnTo>
                    <a:pt x="2049526" y="0"/>
                  </a:lnTo>
                  <a:lnTo>
                    <a:pt x="1213104" y="932688"/>
                  </a:lnTo>
                  <a:lnTo>
                    <a:pt x="1232408" y="932688"/>
                  </a:lnTo>
                  <a:lnTo>
                    <a:pt x="1246378" y="927100"/>
                  </a:lnTo>
                  <a:lnTo>
                    <a:pt x="1254633" y="921639"/>
                  </a:lnTo>
                  <a:lnTo>
                    <a:pt x="1263015" y="913130"/>
                  </a:lnTo>
                  <a:lnTo>
                    <a:pt x="1686687" y="558038"/>
                  </a:lnTo>
                  <a:lnTo>
                    <a:pt x="2110486" y="199898"/>
                  </a:lnTo>
                  <a:lnTo>
                    <a:pt x="2226818" y="102870"/>
                  </a:lnTo>
                  <a:lnTo>
                    <a:pt x="2284984" y="55626"/>
                  </a:lnTo>
                  <a:lnTo>
                    <a:pt x="2309876" y="27813"/>
                  </a:lnTo>
                  <a:lnTo>
                    <a:pt x="2337689" y="0"/>
                  </a:lnTo>
                  <a:close/>
                </a:path>
                <a:path w="3633470" h="5145405">
                  <a:moveTo>
                    <a:pt x="2349881" y="5144884"/>
                  </a:moveTo>
                  <a:lnTo>
                    <a:pt x="2347087" y="5133772"/>
                  </a:lnTo>
                  <a:lnTo>
                    <a:pt x="2338832" y="5125478"/>
                  </a:lnTo>
                  <a:lnTo>
                    <a:pt x="2322068" y="5111559"/>
                  </a:lnTo>
                  <a:lnTo>
                    <a:pt x="1260729" y="4216882"/>
                  </a:lnTo>
                  <a:lnTo>
                    <a:pt x="1252474" y="4208589"/>
                  </a:lnTo>
                  <a:lnTo>
                    <a:pt x="1244092" y="4202950"/>
                  </a:lnTo>
                  <a:lnTo>
                    <a:pt x="1238631" y="4200296"/>
                  </a:lnTo>
                  <a:lnTo>
                    <a:pt x="1227455" y="4200296"/>
                  </a:lnTo>
                  <a:lnTo>
                    <a:pt x="1219073" y="4202950"/>
                  </a:lnTo>
                  <a:lnTo>
                    <a:pt x="1246886" y="4236428"/>
                  </a:lnTo>
                  <a:lnTo>
                    <a:pt x="1582166" y="4611497"/>
                  </a:lnTo>
                  <a:lnTo>
                    <a:pt x="1917573" y="4983772"/>
                  </a:lnTo>
                  <a:lnTo>
                    <a:pt x="1986788" y="5058854"/>
                  </a:lnTo>
                  <a:lnTo>
                    <a:pt x="2022856" y="5100459"/>
                  </a:lnTo>
                  <a:lnTo>
                    <a:pt x="2036699" y="5119852"/>
                  </a:lnTo>
                  <a:lnTo>
                    <a:pt x="2050542" y="5144884"/>
                  </a:lnTo>
                  <a:lnTo>
                    <a:pt x="2349881" y="5144884"/>
                  </a:lnTo>
                  <a:close/>
                </a:path>
                <a:path w="3633470" h="5145405">
                  <a:moveTo>
                    <a:pt x="3633089" y="5039144"/>
                  </a:moveTo>
                  <a:lnTo>
                    <a:pt x="2864866" y="4626026"/>
                  </a:lnTo>
                  <a:lnTo>
                    <a:pt x="1617345" y="3957536"/>
                  </a:lnTo>
                  <a:lnTo>
                    <a:pt x="1609090" y="3949103"/>
                  </a:lnTo>
                  <a:lnTo>
                    <a:pt x="1600835" y="3943629"/>
                  </a:lnTo>
                  <a:lnTo>
                    <a:pt x="1589786" y="3938016"/>
                  </a:lnTo>
                  <a:lnTo>
                    <a:pt x="1575816" y="3940822"/>
                  </a:lnTo>
                  <a:lnTo>
                    <a:pt x="1589786" y="3957536"/>
                  </a:lnTo>
                  <a:lnTo>
                    <a:pt x="1606296" y="3968623"/>
                  </a:lnTo>
                  <a:lnTo>
                    <a:pt x="2188464" y="4451248"/>
                  </a:lnTo>
                  <a:lnTo>
                    <a:pt x="2773426" y="4936833"/>
                  </a:lnTo>
                  <a:lnTo>
                    <a:pt x="2834259" y="4986807"/>
                  </a:lnTo>
                  <a:lnTo>
                    <a:pt x="2898140" y="5033988"/>
                  </a:lnTo>
                  <a:lnTo>
                    <a:pt x="2959100" y="5086629"/>
                  </a:lnTo>
                  <a:lnTo>
                    <a:pt x="2986786" y="5114417"/>
                  </a:lnTo>
                  <a:lnTo>
                    <a:pt x="3014472" y="5144884"/>
                  </a:lnTo>
                  <a:lnTo>
                    <a:pt x="3613277" y="5144884"/>
                  </a:lnTo>
                  <a:lnTo>
                    <a:pt x="3633089" y="5143627"/>
                  </a:lnTo>
                  <a:lnTo>
                    <a:pt x="3633089" y="5039144"/>
                  </a:lnTo>
                  <a:close/>
                </a:path>
                <a:path w="3633470" h="5145405">
                  <a:moveTo>
                    <a:pt x="3633089" y="4158691"/>
                  </a:moveTo>
                  <a:lnTo>
                    <a:pt x="2756789" y="3840988"/>
                  </a:lnTo>
                  <a:lnTo>
                    <a:pt x="1684147" y="3458083"/>
                  </a:lnTo>
                  <a:lnTo>
                    <a:pt x="1675765" y="3449828"/>
                  </a:lnTo>
                  <a:lnTo>
                    <a:pt x="1664716" y="3444240"/>
                  </a:lnTo>
                  <a:lnTo>
                    <a:pt x="1639697" y="3444240"/>
                  </a:lnTo>
                  <a:lnTo>
                    <a:pt x="1645285" y="3455289"/>
                  </a:lnTo>
                  <a:lnTo>
                    <a:pt x="1653540" y="3461004"/>
                  </a:lnTo>
                  <a:lnTo>
                    <a:pt x="1673098" y="3469259"/>
                  </a:lnTo>
                  <a:lnTo>
                    <a:pt x="1711833" y="3491357"/>
                  </a:lnTo>
                  <a:lnTo>
                    <a:pt x="3607689" y="4548581"/>
                  </a:lnTo>
                  <a:lnTo>
                    <a:pt x="3633089" y="4564926"/>
                  </a:lnTo>
                  <a:lnTo>
                    <a:pt x="3633089" y="4158691"/>
                  </a:lnTo>
                  <a:close/>
                </a:path>
                <a:path w="3633470" h="5145405">
                  <a:moveTo>
                    <a:pt x="3633089" y="3304946"/>
                  </a:moveTo>
                  <a:lnTo>
                    <a:pt x="3308350" y="3257931"/>
                  </a:lnTo>
                  <a:lnTo>
                    <a:pt x="2154936" y="3083560"/>
                  </a:lnTo>
                  <a:lnTo>
                    <a:pt x="1575562" y="3000375"/>
                  </a:lnTo>
                  <a:lnTo>
                    <a:pt x="1561719" y="2994914"/>
                  </a:lnTo>
                  <a:lnTo>
                    <a:pt x="1547876" y="2992120"/>
                  </a:lnTo>
                  <a:lnTo>
                    <a:pt x="1517396" y="2992120"/>
                  </a:lnTo>
                  <a:lnTo>
                    <a:pt x="1509141" y="2983865"/>
                  </a:lnTo>
                  <a:lnTo>
                    <a:pt x="1500759" y="2981071"/>
                  </a:lnTo>
                  <a:lnTo>
                    <a:pt x="1492377" y="2981071"/>
                  </a:lnTo>
                  <a:lnTo>
                    <a:pt x="1481328" y="2989326"/>
                  </a:lnTo>
                  <a:lnTo>
                    <a:pt x="1520190" y="3000375"/>
                  </a:lnTo>
                  <a:lnTo>
                    <a:pt x="1561719" y="3011551"/>
                  </a:lnTo>
                  <a:lnTo>
                    <a:pt x="1741932" y="3069590"/>
                  </a:lnTo>
                  <a:lnTo>
                    <a:pt x="3633089" y="3660749"/>
                  </a:lnTo>
                  <a:lnTo>
                    <a:pt x="3633089" y="3304946"/>
                  </a:lnTo>
                  <a:close/>
                </a:path>
                <a:path w="3633470" h="5145405">
                  <a:moveTo>
                    <a:pt x="3633089" y="2323122"/>
                  </a:moveTo>
                  <a:lnTo>
                    <a:pt x="3009519" y="2405126"/>
                  </a:lnTo>
                  <a:lnTo>
                    <a:pt x="2050923" y="2532634"/>
                  </a:lnTo>
                  <a:lnTo>
                    <a:pt x="1411097" y="2615692"/>
                  </a:lnTo>
                  <a:lnTo>
                    <a:pt x="1402842" y="2621280"/>
                  </a:lnTo>
                  <a:lnTo>
                    <a:pt x="1394587" y="2621280"/>
                  </a:lnTo>
                  <a:lnTo>
                    <a:pt x="1377950" y="2618486"/>
                  </a:lnTo>
                  <a:lnTo>
                    <a:pt x="1363980" y="2618486"/>
                  </a:lnTo>
                  <a:lnTo>
                    <a:pt x="1355725" y="2623947"/>
                  </a:lnTo>
                  <a:lnTo>
                    <a:pt x="1350137" y="2634996"/>
                  </a:lnTo>
                  <a:lnTo>
                    <a:pt x="1544066" y="2634996"/>
                  </a:lnTo>
                  <a:lnTo>
                    <a:pt x="2405507" y="2651633"/>
                  </a:lnTo>
                  <a:lnTo>
                    <a:pt x="3633089" y="2680754"/>
                  </a:lnTo>
                  <a:lnTo>
                    <a:pt x="3633089" y="2323122"/>
                  </a:lnTo>
                  <a:close/>
                </a:path>
                <a:path w="3633470" h="5145405">
                  <a:moveTo>
                    <a:pt x="3633089" y="1568119"/>
                  </a:moveTo>
                  <a:lnTo>
                    <a:pt x="3535680" y="1596009"/>
                  </a:lnTo>
                  <a:lnTo>
                    <a:pt x="1528445" y="2206879"/>
                  </a:lnTo>
                  <a:lnTo>
                    <a:pt x="1475740" y="2217928"/>
                  </a:lnTo>
                  <a:lnTo>
                    <a:pt x="1459103" y="2223516"/>
                  </a:lnTo>
                  <a:lnTo>
                    <a:pt x="1450848" y="2228977"/>
                  </a:lnTo>
                  <a:lnTo>
                    <a:pt x="1450848" y="2231898"/>
                  </a:lnTo>
                  <a:lnTo>
                    <a:pt x="1453515" y="2237359"/>
                  </a:lnTo>
                  <a:lnTo>
                    <a:pt x="1453515" y="2240153"/>
                  </a:lnTo>
                  <a:lnTo>
                    <a:pt x="1467358" y="2240153"/>
                  </a:lnTo>
                  <a:lnTo>
                    <a:pt x="1475740" y="2237359"/>
                  </a:lnTo>
                  <a:lnTo>
                    <a:pt x="1484122" y="2228977"/>
                  </a:lnTo>
                  <a:lnTo>
                    <a:pt x="1514602" y="2228977"/>
                  </a:lnTo>
                  <a:lnTo>
                    <a:pt x="1528445" y="2226183"/>
                  </a:lnTo>
                  <a:lnTo>
                    <a:pt x="1542288" y="2220722"/>
                  </a:lnTo>
                  <a:lnTo>
                    <a:pt x="2165985" y="2134616"/>
                  </a:lnTo>
                  <a:lnTo>
                    <a:pt x="3241802" y="1984756"/>
                  </a:lnTo>
                  <a:lnTo>
                    <a:pt x="3633089" y="1926666"/>
                  </a:lnTo>
                  <a:lnTo>
                    <a:pt x="3633089" y="1568119"/>
                  </a:lnTo>
                  <a:close/>
                </a:path>
                <a:path w="3633470" h="5145405">
                  <a:moveTo>
                    <a:pt x="3633089" y="635508"/>
                  </a:moveTo>
                  <a:lnTo>
                    <a:pt x="1605153" y="1761617"/>
                  </a:lnTo>
                  <a:lnTo>
                    <a:pt x="1583055" y="1772793"/>
                  </a:lnTo>
                  <a:lnTo>
                    <a:pt x="1571879" y="1781048"/>
                  </a:lnTo>
                  <a:lnTo>
                    <a:pt x="1563624" y="1792097"/>
                  </a:lnTo>
                  <a:lnTo>
                    <a:pt x="1580261" y="1792097"/>
                  </a:lnTo>
                  <a:lnTo>
                    <a:pt x="1594104" y="1789303"/>
                  </a:lnTo>
                  <a:lnTo>
                    <a:pt x="1607947" y="1783842"/>
                  </a:lnTo>
                  <a:lnTo>
                    <a:pt x="1619123" y="1775587"/>
                  </a:lnTo>
                  <a:lnTo>
                    <a:pt x="2248662" y="1551178"/>
                  </a:lnTo>
                  <a:lnTo>
                    <a:pt x="3633089" y="1051344"/>
                  </a:lnTo>
                  <a:lnTo>
                    <a:pt x="3633089" y="635508"/>
                  </a:lnTo>
                  <a:close/>
                </a:path>
                <a:path w="3633470" h="5145405">
                  <a:moveTo>
                    <a:pt x="3633089" y="12"/>
                  </a:moveTo>
                  <a:lnTo>
                    <a:pt x="3125597" y="12"/>
                  </a:lnTo>
                  <a:lnTo>
                    <a:pt x="3086862" y="38862"/>
                  </a:lnTo>
                  <a:lnTo>
                    <a:pt x="3045206" y="74930"/>
                  </a:lnTo>
                  <a:lnTo>
                    <a:pt x="2962148" y="141478"/>
                  </a:lnTo>
                  <a:lnTo>
                    <a:pt x="1606931" y="1264412"/>
                  </a:lnTo>
                  <a:lnTo>
                    <a:pt x="1590421" y="1272794"/>
                  </a:lnTo>
                  <a:lnTo>
                    <a:pt x="1584833" y="1278255"/>
                  </a:lnTo>
                  <a:lnTo>
                    <a:pt x="1584833" y="1283970"/>
                  </a:lnTo>
                  <a:lnTo>
                    <a:pt x="1587627" y="1289431"/>
                  </a:lnTo>
                  <a:lnTo>
                    <a:pt x="1593088" y="1292225"/>
                  </a:lnTo>
                  <a:lnTo>
                    <a:pt x="1595882" y="1292225"/>
                  </a:lnTo>
                  <a:lnTo>
                    <a:pt x="1604391" y="1289431"/>
                  </a:lnTo>
                  <a:lnTo>
                    <a:pt x="1612646" y="1283970"/>
                  </a:lnTo>
                  <a:lnTo>
                    <a:pt x="1618107" y="1275461"/>
                  </a:lnTo>
                  <a:lnTo>
                    <a:pt x="3633089" y="197091"/>
                  </a:lnTo>
                  <a:lnTo>
                    <a:pt x="3633089" y="12"/>
                  </a:lnTo>
                  <a:close/>
                </a:path>
              </a:pathLst>
            </a:custGeom>
            <a:solidFill>
              <a:srgbClr val="FFFFFF">
                <a:alpha val="23527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902208" cy="514197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04872" y="356565"/>
              <a:ext cx="4326508" cy="85476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4381" rIns="0" bIns="0" rtlCol="0" vert="horz">
            <a:spAutoFit/>
          </a:bodyPr>
          <a:lstStyle/>
          <a:p>
            <a:pPr marL="1210945">
              <a:lnSpc>
                <a:spcPct val="100000"/>
              </a:lnSpc>
              <a:spcBef>
                <a:spcPts val="95"/>
              </a:spcBef>
            </a:pPr>
            <a:r>
              <a:rPr dirty="0" sz="3200" spc="229"/>
              <a:t>KerAS</a:t>
            </a:r>
            <a:r>
              <a:rPr dirty="0" sz="3200" spc="-300"/>
              <a:t> </a:t>
            </a:r>
            <a:r>
              <a:rPr dirty="0" sz="3200"/>
              <a:t>BASIC</a:t>
            </a:r>
            <a:r>
              <a:rPr dirty="0" sz="3200" spc="-305"/>
              <a:t> </a:t>
            </a:r>
            <a:r>
              <a:rPr dirty="0" sz="3200" spc="200"/>
              <a:t>SYntAX</a:t>
            </a:r>
            <a:endParaRPr sz="3200"/>
          </a:p>
        </p:txBody>
      </p:sp>
      <p:sp>
        <p:nvSpPr>
          <p:cNvPr id="21" name="object 21" descr=""/>
          <p:cNvSpPr txBox="1"/>
          <p:nvPr/>
        </p:nvSpPr>
        <p:spPr>
          <a:xfrm>
            <a:off x="250647" y="1439621"/>
            <a:ext cx="441642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114285"/>
              <a:buFont typeface="Arial MT"/>
              <a:buChar char="•"/>
              <a:tabLst>
                <a:tab pos="299085" algn="l"/>
              </a:tabLst>
            </a:pPr>
            <a:r>
              <a:rPr dirty="0" sz="1400" spc="-90">
                <a:solidFill>
                  <a:srgbClr val="FFFFFF"/>
                </a:solidFill>
                <a:latin typeface="Arial Black"/>
                <a:cs typeface="Arial Black"/>
              </a:rPr>
              <a:t>Compile</a:t>
            </a:r>
            <a:r>
              <a:rPr dirty="0" sz="1400" spc="-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Black"/>
                <a:cs typeface="Arial Black"/>
              </a:rPr>
              <a:t>Model</a:t>
            </a:r>
            <a:endParaRPr sz="1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1400" spc="-60">
                <a:solidFill>
                  <a:srgbClr val="FFFF00"/>
                </a:solidFill>
                <a:latin typeface="Arial Black"/>
                <a:cs typeface="Arial Black"/>
              </a:rPr>
              <a:t>model.compile(loss='binary_crossentropy',</a:t>
            </a:r>
            <a:endParaRPr sz="1400">
              <a:latin typeface="Arial Black"/>
              <a:cs typeface="Arial Black"/>
            </a:endParaRPr>
          </a:p>
          <a:p>
            <a:pPr marL="927100">
              <a:lnSpc>
                <a:spcPct val="100000"/>
              </a:lnSpc>
            </a:pPr>
            <a:r>
              <a:rPr dirty="0" sz="1400" spc="-65">
                <a:solidFill>
                  <a:srgbClr val="FFFF00"/>
                </a:solidFill>
                <a:latin typeface="Arial Black"/>
                <a:cs typeface="Arial Black"/>
              </a:rPr>
              <a:t>optimizer='adam',</a:t>
            </a:r>
            <a:r>
              <a:rPr dirty="0" sz="1400" spc="15">
                <a:solidFill>
                  <a:srgbClr val="FFFF00"/>
                </a:solidFill>
                <a:latin typeface="Arial Black"/>
                <a:cs typeface="Arial Black"/>
              </a:rPr>
              <a:t> </a:t>
            </a:r>
            <a:r>
              <a:rPr dirty="0" sz="1400" spc="-90">
                <a:solidFill>
                  <a:srgbClr val="FFFF00"/>
                </a:solidFill>
                <a:latin typeface="Arial Black"/>
                <a:cs typeface="Arial Black"/>
              </a:rPr>
              <a:t>metrics=['accuracy'])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03708" y="3278835"/>
            <a:ext cx="5582285" cy="109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114285"/>
              <a:buFont typeface="Arial MT"/>
              <a:buChar char="•"/>
              <a:tabLst>
                <a:tab pos="299085" algn="l"/>
              </a:tabLst>
            </a:pPr>
            <a:r>
              <a:rPr dirty="0" sz="1400" spc="-80">
                <a:solidFill>
                  <a:srgbClr val="FFFFFF"/>
                </a:solidFill>
                <a:latin typeface="Arial Black"/>
                <a:cs typeface="Arial Black"/>
              </a:rPr>
              <a:t>Adding </a:t>
            </a:r>
            <a:r>
              <a:rPr dirty="0" sz="1400" spc="-10">
                <a:solidFill>
                  <a:srgbClr val="FFFFFF"/>
                </a:solidFill>
                <a:latin typeface="Arial Black"/>
                <a:cs typeface="Arial Black"/>
              </a:rPr>
              <a:t>Layers</a:t>
            </a:r>
            <a:endParaRPr sz="1400">
              <a:latin typeface="Arial Black"/>
              <a:cs typeface="Arial Black"/>
            </a:endParaRPr>
          </a:p>
          <a:p>
            <a:pPr marL="12700" marR="5080">
              <a:lnSpc>
                <a:spcPct val="200100"/>
              </a:lnSpc>
            </a:pPr>
            <a:r>
              <a:rPr dirty="0" sz="1400" spc="10">
                <a:solidFill>
                  <a:srgbClr val="FFFFFF"/>
                </a:solidFill>
                <a:latin typeface="Arial MT"/>
                <a:cs typeface="Arial MT"/>
              </a:rPr>
              <a:t>model.add(Dense(12,</a:t>
            </a:r>
            <a:r>
              <a:rPr dirty="0" sz="1400" spc="1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 MT"/>
                <a:cs typeface="Arial MT"/>
              </a:rPr>
              <a:t>input_dim=8,</a:t>
            </a:r>
            <a:r>
              <a:rPr dirty="0" sz="1400" spc="1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Arial MT"/>
                <a:cs typeface="Arial MT"/>
              </a:rPr>
              <a:t>init='uniform',</a:t>
            </a:r>
            <a:r>
              <a:rPr dirty="0" sz="1400" spc="11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activation='relu'))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model.add(Dense(8,</a:t>
            </a:r>
            <a:r>
              <a:rPr dirty="0" sz="1400" spc="3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activation='relu'))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13703" y="1368551"/>
            <a:ext cx="2895600" cy="32095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7648" y="356565"/>
            <a:ext cx="4103878" cy="8547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4381" rIns="0" bIns="0" rtlCol="0" vert="horz">
            <a:spAutoFit/>
          </a:bodyPr>
          <a:lstStyle/>
          <a:p>
            <a:pPr marL="1323340">
              <a:lnSpc>
                <a:spcPct val="100000"/>
              </a:lnSpc>
              <a:spcBef>
                <a:spcPts val="95"/>
              </a:spcBef>
            </a:pPr>
            <a:r>
              <a:rPr dirty="0" sz="3200" spc="185"/>
              <a:t>SAve</a:t>
            </a:r>
            <a:r>
              <a:rPr dirty="0" sz="3200" spc="-325"/>
              <a:t> </a:t>
            </a:r>
            <a:r>
              <a:rPr dirty="0" sz="3200" spc="-275"/>
              <a:t>&amp;</a:t>
            </a:r>
            <a:r>
              <a:rPr dirty="0" sz="3200" spc="-330"/>
              <a:t> </a:t>
            </a:r>
            <a:r>
              <a:rPr dirty="0" sz="3200" spc="-50"/>
              <a:t>LOAd</a:t>
            </a:r>
            <a:r>
              <a:rPr dirty="0" sz="3200" spc="-330"/>
              <a:t> </a:t>
            </a:r>
            <a:r>
              <a:rPr dirty="0" sz="3200" spc="-10"/>
              <a:t>MOdeL</a:t>
            </a:r>
            <a:endParaRPr sz="3200"/>
          </a:p>
        </p:txBody>
      </p:sp>
      <p:sp>
        <p:nvSpPr>
          <p:cNvPr id="4" name="object 4" descr=""/>
          <p:cNvSpPr txBox="1"/>
          <p:nvPr/>
        </p:nvSpPr>
        <p:spPr>
          <a:xfrm>
            <a:off x="1856358" y="1326642"/>
            <a:ext cx="5433695" cy="33235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2000" spc="-200">
                <a:solidFill>
                  <a:srgbClr val="FFFFFF"/>
                </a:solidFill>
                <a:latin typeface="Arial Black"/>
                <a:cs typeface="Arial Black"/>
              </a:rPr>
              <a:t>Save</a:t>
            </a:r>
            <a:r>
              <a:rPr dirty="0" sz="2000" spc="-1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 Black"/>
                <a:cs typeface="Arial Black"/>
              </a:rPr>
              <a:t>Model</a:t>
            </a:r>
            <a:endParaRPr sz="20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dirty="0" sz="1600" spc="-90">
                <a:solidFill>
                  <a:srgbClr val="FFFF00"/>
                </a:solidFill>
                <a:latin typeface="Arial Black"/>
                <a:cs typeface="Arial Black"/>
              </a:rPr>
              <a:t>model_json</a:t>
            </a:r>
            <a:r>
              <a:rPr dirty="0" sz="1600" spc="-105">
                <a:solidFill>
                  <a:srgbClr val="FFFF00"/>
                </a:solidFill>
                <a:latin typeface="Arial Black"/>
                <a:cs typeface="Arial Black"/>
              </a:rPr>
              <a:t> </a:t>
            </a:r>
            <a:r>
              <a:rPr dirty="0" sz="1600" spc="-155">
                <a:solidFill>
                  <a:srgbClr val="FFFF00"/>
                </a:solidFill>
                <a:latin typeface="Arial Black"/>
                <a:cs typeface="Arial Black"/>
              </a:rPr>
              <a:t>=</a:t>
            </a:r>
            <a:r>
              <a:rPr dirty="0" sz="1600" spc="-90">
                <a:solidFill>
                  <a:srgbClr val="FFFF00"/>
                </a:solidFill>
                <a:latin typeface="Arial Black"/>
                <a:cs typeface="Arial Black"/>
              </a:rPr>
              <a:t> </a:t>
            </a:r>
            <a:r>
              <a:rPr dirty="0" sz="1600" spc="-10">
                <a:solidFill>
                  <a:srgbClr val="FFFF00"/>
                </a:solidFill>
                <a:latin typeface="Arial Black"/>
                <a:cs typeface="Arial Black"/>
              </a:rPr>
              <a:t>model.to_json()</a:t>
            </a:r>
            <a:endParaRPr sz="16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</a:pPr>
            <a:r>
              <a:rPr dirty="0" sz="1600" spc="-65">
                <a:solidFill>
                  <a:srgbClr val="FFFF00"/>
                </a:solidFill>
                <a:latin typeface="Arial Black"/>
                <a:cs typeface="Arial Black"/>
              </a:rPr>
              <a:t>with</a:t>
            </a:r>
            <a:r>
              <a:rPr dirty="0" sz="1600" spc="-60">
                <a:solidFill>
                  <a:srgbClr val="FFFF00"/>
                </a:solidFill>
                <a:latin typeface="Arial Black"/>
                <a:cs typeface="Arial Black"/>
              </a:rPr>
              <a:t> </a:t>
            </a:r>
            <a:r>
              <a:rPr dirty="0" sz="1600" spc="-80">
                <a:solidFill>
                  <a:srgbClr val="FFFF00"/>
                </a:solidFill>
                <a:latin typeface="Arial Black"/>
                <a:cs typeface="Arial Black"/>
              </a:rPr>
              <a:t>open("model.json",</a:t>
            </a:r>
            <a:r>
              <a:rPr dirty="0" sz="1600" spc="-145">
                <a:solidFill>
                  <a:srgbClr val="FFFF00"/>
                </a:solidFill>
                <a:latin typeface="Arial Black"/>
                <a:cs typeface="Arial Black"/>
              </a:rPr>
              <a:t> </a:t>
            </a:r>
            <a:r>
              <a:rPr dirty="0" sz="1600" spc="-85">
                <a:solidFill>
                  <a:srgbClr val="FFFF00"/>
                </a:solidFill>
                <a:latin typeface="Arial Black"/>
                <a:cs typeface="Arial Black"/>
              </a:rPr>
              <a:t>"w")</a:t>
            </a:r>
            <a:r>
              <a:rPr dirty="0" sz="1600" spc="-95">
                <a:solidFill>
                  <a:srgbClr val="FFFF00"/>
                </a:solidFill>
                <a:latin typeface="Arial Black"/>
                <a:cs typeface="Arial Black"/>
              </a:rPr>
              <a:t> </a:t>
            </a:r>
            <a:r>
              <a:rPr dirty="0" sz="1600" spc="-155">
                <a:solidFill>
                  <a:srgbClr val="FFFF00"/>
                </a:solidFill>
                <a:latin typeface="Arial Black"/>
                <a:cs typeface="Arial Black"/>
              </a:rPr>
              <a:t>as</a:t>
            </a:r>
            <a:r>
              <a:rPr dirty="0" sz="1600" spc="-95">
                <a:solidFill>
                  <a:srgbClr val="FFFF00"/>
                </a:solidFill>
                <a:latin typeface="Arial Black"/>
                <a:cs typeface="Arial Black"/>
              </a:rPr>
              <a:t> </a:t>
            </a:r>
            <a:r>
              <a:rPr dirty="0" sz="1600" spc="-10">
                <a:solidFill>
                  <a:srgbClr val="FFFF00"/>
                </a:solidFill>
                <a:latin typeface="Arial Black"/>
                <a:cs typeface="Arial Black"/>
              </a:rPr>
              <a:t>json_file:</a:t>
            </a:r>
            <a:endParaRPr sz="1600">
              <a:latin typeface="Arial Black"/>
              <a:cs typeface="Arial Black"/>
            </a:endParaRPr>
          </a:p>
          <a:p>
            <a:pPr algn="ctr" marL="207645">
              <a:lnSpc>
                <a:spcPct val="100000"/>
              </a:lnSpc>
            </a:pPr>
            <a:r>
              <a:rPr dirty="0" sz="1600" spc="-50">
                <a:solidFill>
                  <a:srgbClr val="FFFF00"/>
                </a:solidFill>
                <a:latin typeface="Arial Black"/>
                <a:cs typeface="Arial Black"/>
              </a:rPr>
              <a:t>json_file.write(model_json)</a:t>
            </a:r>
            <a:endParaRPr sz="16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600" spc="-60">
                <a:solidFill>
                  <a:srgbClr val="FFFF00"/>
                </a:solidFill>
                <a:latin typeface="Arial Black"/>
                <a:cs typeface="Arial Black"/>
              </a:rPr>
              <a:t>model.save_weights("model.h5")</a:t>
            </a:r>
            <a:endParaRPr sz="16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</a:pPr>
            <a:r>
              <a:rPr dirty="0" sz="1600" spc="-80">
                <a:solidFill>
                  <a:srgbClr val="FFFF00"/>
                </a:solidFill>
                <a:latin typeface="Arial Black"/>
                <a:cs typeface="Arial Black"/>
              </a:rPr>
              <a:t>print("Saved</a:t>
            </a:r>
            <a:r>
              <a:rPr dirty="0" sz="1600" spc="-125">
                <a:solidFill>
                  <a:srgbClr val="FFFF00"/>
                </a:solidFill>
                <a:latin typeface="Arial Black"/>
                <a:cs typeface="Arial Black"/>
              </a:rPr>
              <a:t> </a:t>
            </a:r>
            <a:r>
              <a:rPr dirty="0" sz="1600" spc="-70">
                <a:solidFill>
                  <a:srgbClr val="FFFF00"/>
                </a:solidFill>
                <a:latin typeface="Arial Black"/>
                <a:cs typeface="Arial Black"/>
              </a:rPr>
              <a:t>model</a:t>
            </a:r>
            <a:r>
              <a:rPr dirty="0" sz="1600" spc="-100">
                <a:solidFill>
                  <a:srgbClr val="FFFF00"/>
                </a:solidFill>
                <a:latin typeface="Arial Black"/>
                <a:cs typeface="Arial Black"/>
              </a:rPr>
              <a:t> </a:t>
            </a:r>
            <a:r>
              <a:rPr dirty="0" sz="1600" spc="-55">
                <a:solidFill>
                  <a:srgbClr val="FFFF00"/>
                </a:solidFill>
                <a:latin typeface="Arial Black"/>
                <a:cs typeface="Arial Black"/>
              </a:rPr>
              <a:t>to</a:t>
            </a:r>
            <a:r>
              <a:rPr dirty="0" sz="1600" spc="-80">
                <a:solidFill>
                  <a:srgbClr val="FFFF00"/>
                </a:solidFill>
                <a:latin typeface="Arial Black"/>
                <a:cs typeface="Arial Black"/>
              </a:rPr>
              <a:t> </a:t>
            </a:r>
            <a:r>
              <a:rPr dirty="0" sz="1600" spc="-10">
                <a:solidFill>
                  <a:srgbClr val="FFFF00"/>
                </a:solidFill>
                <a:latin typeface="Arial Black"/>
                <a:cs typeface="Arial Black"/>
              </a:rPr>
              <a:t>disk")</a:t>
            </a:r>
            <a:endParaRPr sz="16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880"/>
              </a:spcBef>
            </a:pPr>
            <a:r>
              <a:rPr dirty="0" sz="2000" spc="-140">
                <a:solidFill>
                  <a:srgbClr val="FFFFFF"/>
                </a:solidFill>
                <a:latin typeface="Arial Black"/>
                <a:cs typeface="Arial Black"/>
              </a:rPr>
              <a:t>Load</a:t>
            </a:r>
            <a:r>
              <a:rPr dirty="0" sz="2000" spc="-1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 Black"/>
                <a:cs typeface="Arial Black"/>
              </a:rPr>
              <a:t>Model</a:t>
            </a:r>
            <a:endParaRPr sz="2000">
              <a:latin typeface="Arial Black"/>
              <a:cs typeface="Arial Black"/>
            </a:endParaRPr>
          </a:p>
          <a:p>
            <a:pPr algn="ctr" marL="902969" marR="894080" indent="-3810">
              <a:lnSpc>
                <a:spcPct val="100000"/>
              </a:lnSpc>
              <a:spcBef>
                <a:spcPts val="45"/>
              </a:spcBef>
            </a:pPr>
            <a:r>
              <a:rPr dirty="0" sz="1600" spc="-85">
                <a:solidFill>
                  <a:srgbClr val="6EBEF8"/>
                </a:solidFill>
                <a:latin typeface="Arial Black"/>
                <a:cs typeface="Arial Black"/>
              </a:rPr>
              <a:t>json_file</a:t>
            </a:r>
            <a:r>
              <a:rPr dirty="0" sz="1600" spc="-25">
                <a:solidFill>
                  <a:srgbClr val="6EBEF8"/>
                </a:solidFill>
                <a:latin typeface="Arial Black"/>
                <a:cs typeface="Arial Black"/>
              </a:rPr>
              <a:t> </a:t>
            </a:r>
            <a:r>
              <a:rPr dirty="0" sz="1600" spc="-155">
                <a:solidFill>
                  <a:srgbClr val="6EBEF8"/>
                </a:solidFill>
                <a:latin typeface="Arial Black"/>
                <a:cs typeface="Arial Black"/>
              </a:rPr>
              <a:t>=</a:t>
            </a:r>
            <a:r>
              <a:rPr dirty="0" sz="1600" spc="-70">
                <a:solidFill>
                  <a:srgbClr val="6EBEF8"/>
                </a:solidFill>
                <a:latin typeface="Arial Black"/>
                <a:cs typeface="Arial Black"/>
              </a:rPr>
              <a:t> </a:t>
            </a:r>
            <a:r>
              <a:rPr dirty="0" sz="1600" spc="-80">
                <a:solidFill>
                  <a:srgbClr val="6EBEF8"/>
                </a:solidFill>
                <a:latin typeface="Arial Black"/>
                <a:cs typeface="Arial Black"/>
              </a:rPr>
              <a:t>open('model.json',</a:t>
            </a:r>
            <a:r>
              <a:rPr dirty="0" sz="1600" spc="-100">
                <a:solidFill>
                  <a:srgbClr val="6EBEF8"/>
                </a:solidFill>
                <a:latin typeface="Arial Black"/>
                <a:cs typeface="Arial Black"/>
              </a:rPr>
              <a:t> </a:t>
            </a:r>
            <a:r>
              <a:rPr dirty="0" sz="1600" spc="-20">
                <a:solidFill>
                  <a:srgbClr val="6EBEF8"/>
                </a:solidFill>
                <a:latin typeface="Arial Black"/>
                <a:cs typeface="Arial Black"/>
              </a:rPr>
              <a:t>'r') </a:t>
            </a:r>
            <a:r>
              <a:rPr dirty="0" sz="1600" spc="-95">
                <a:solidFill>
                  <a:srgbClr val="6EBEF8"/>
                </a:solidFill>
                <a:latin typeface="Arial Black"/>
                <a:cs typeface="Arial Black"/>
              </a:rPr>
              <a:t>loaded_model_json</a:t>
            </a:r>
            <a:r>
              <a:rPr dirty="0" sz="1600" spc="-55">
                <a:solidFill>
                  <a:srgbClr val="6EBEF8"/>
                </a:solidFill>
                <a:latin typeface="Arial Black"/>
                <a:cs typeface="Arial Black"/>
              </a:rPr>
              <a:t> </a:t>
            </a:r>
            <a:r>
              <a:rPr dirty="0" sz="1600" spc="-155">
                <a:solidFill>
                  <a:srgbClr val="6EBEF8"/>
                </a:solidFill>
                <a:latin typeface="Arial Black"/>
                <a:cs typeface="Arial Black"/>
              </a:rPr>
              <a:t>=</a:t>
            </a:r>
            <a:r>
              <a:rPr dirty="0" sz="1600" spc="-40">
                <a:solidFill>
                  <a:srgbClr val="6EBEF8"/>
                </a:solidFill>
                <a:latin typeface="Arial Black"/>
                <a:cs typeface="Arial Black"/>
              </a:rPr>
              <a:t> </a:t>
            </a:r>
            <a:r>
              <a:rPr dirty="0" sz="1600" spc="-75">
                <a:solidFill>
                  <a:srgbClr val="6EBEF8"/>
                </a:solidFill>
                <a:latin typeface="Arial Black"/>
                <a:cs typeface="Arial Black"/>
              </a:rPr>
              <a:t>json_file.read() </a:t>
            </a:r>
            <a:r>
              <a:rPr dirty="0" sz="1600" spc="-45">
                <a:solidFill>
                  <a:srgbClr val="6EBEF8"/>
                </a:solidFill>
                <a:latin typeface="Arial Black"/>
                <a:cs typeface="Arial Black"/>
              </a:rPr>
              <a:t>json_file.close()</a:t>
            </a:r>
            <a:endParaRPr sz="1600">
              <a:latin typeface="Arial Black"/>
              <a:cs typeface="Arial Black"/>
            </a:endParaRPr>
          </a:p>
          <a:p>
            <a:pPr algn="ctr" marL="12065" marR="5080">
              <a:lnSpc>
                <a:spcPct val="100000"/>
              </a:lnSpc>
            </a:pPr>
            <a:r>
              <a:rPr dirty="0" sz="1600" spc="-90">
                <a:solidFill>
                  <a:srgbClr val="6EBEF8"/>
                </a:solidFill>
                <a:latin typeface="Arial Black"/>
                <a:cs typeface="Arial Black"/>
              </a:rPr>
              <a:t>loaded_model</a:t>
            </a:r>
            <a:r>
              <a:rPr dirty="0" sz="1600" spc="-80">
                <a:solidFill>
                  <a:srgbClr val="6EBEF8"/>
                </a:solidFill>
                <a:latin typeface="Arial Black"/>
                <a:cs typeface="Arial Black"/>
              </a:rPr>
              <a:t> </a:t>
            </a:r>
            <a:r>
              <a:rPr dirty="0" sz="1600" spc="-155">
                <a:solidFill>
                  <a:srgbClr val="6EBEF8"/>
                </a:solidFill>
                <a:latin typeface="Arial Black"/>
                <a:cs typeface="Arial Black"/>
              </a:rPr>
              <a:t>=</a:t>
            </a:r>
            <a:r>
              <a:rPr dirty="0" sz="1600" spc="-80">
                <a:solidFill>
                  <a:srgbClr val="6EBEF8"/>
                </a:solidFill>
                <a:latin typeface="Arial Black"/>
                <a:cs typeface="Arial Black"/>
              </a:rPr>
              <a:t> model_from_json(loaded_model_json) </a:t>
            </a:r>
            <a:r>
              <a:rPr dirty="0" sz="1600" spc="-60">
                <a:solidFill>
                  <a:srgbClr val="6EBEF8"/>
                </a:solidFill>
                <a:latin typeface="Arial Black"/>
                <a:cs typeface="Arial Black"/>
              </a:rPr>
              <a:t>loaded_model.load_weights("model.h5")</a:t>
            </a:r>
            <a:endParaRPr sz="1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356565"/>
            <a:ext cx="6548374" cy="8547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4381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95"/>
              </a:spcBef>
            </a:pPr>
            <a:r>
              <a:rPr dirty="0" sz="3200"/>
              <a:t>Deep</a:t>
            </a:r>
            <a:r>
              <a:rPr dirty="0" sz="3200" spc="-245"/>
              <a:t> </a:t>
            </a:r>
            <a:r>
              <a:rPr dirty="0" sz="3200" spc="145"/>
              <a:t>LeArnInG</a:t>
            </a:r>
            <a:r>
              <a:rPr dirty="0" sz="3200" spc="-270"/>
              <a:t> </a:t>
            </a:r>
            <a:r>
              <a:rPr dirty="0" sz="3200" spc="60"/>
              <a:t>TermInOLOGY</a:t>
            </a:r>
            <a:r>
              <a:rPr dirty="0" sz="3200" spc="-235"/>
              <a:t> </a:t>
            </a:r>
            <a:r>
              <a:rPr dirty="0" sz="3200"/>
              <a:t>-</a:t>
            </a:r>
            <a:r>
              <a:rPr dirty="0" sz="3200" spc="-280"/>
              <a:t> </a:t>
            </a:r>
            <a:r>
              <a:rPr dirty="0" sz="3200" spc="-490"/>
              <a:t>1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70"/>
              <a:t>Multilayer </a:t>
            </a:r>
            <a:r>
              <a:rPr dirty="0" spc="-10"/>
              <a:t>Perceptron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114285"/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An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entry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point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towards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complex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neural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nets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where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input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data</a:t>
            </a:r>
            <a:endParaRPr sz="14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travels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through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various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layers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artificial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neurons</a:t>
            </a:r>
            <a:endParaRPr sz="1400">
              <a:latin typeface="Arial MT"/>
              <a:cs typeface="Arial MT"/>
            </a:endParaRPr>
          </a:p>
          <a:p>
            <a:pPr marL="299085" marR="331470" indent="-287020">
              <a:lnSpc>
                <a:spcPct val="100000"/>
              </a:lnSpc>
              <a:buSzPct val="114285"/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Every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single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node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connected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all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neurons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next </a:t>
            </a:r>
            <a:r>
              <a:rPr dirty="0" sz="1400">
                <a:latin typeface="Arial MT"/>
                <a:cs typeface="Arial MT"/>
              </a:rPr>
              <a:t>layer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which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makes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it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fully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connected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neural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network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SzPct val="114285"/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Input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output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layers are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present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having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multiple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hidden</a:t>
            </a:r>
            <a:endParaRPr sz="14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dirty="0" sz="1400" spc="-10">
                <a:latin typeface="Arial MT"/>
                <a:cs typeface="Arial MT"/>
              </a:rPr>
              <a:t>Layers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SzPct val="114285"/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It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has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bi-</a:t>
            </a:r>
            <a:r>
              <a:rPr dirty="0" sz="1400">
                <a:latin typeface="Arial MT"/>
                <a:cs typeface="Arial MT"/>
              </a:rPr>
              <a:t>directional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propagation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i.e.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forward </a:t>
            </a:r>
            <a:r>
              <a:rPr dirty="0" sz="1400" spc="-10">
                <a:latin typeface="Arial MT"/>
                <a:cs typeface="Arial MT"/>
              </a:rPr>
              <a:t>propagation</a:t>
            </a:r>
            <a:endParaRPr sz="14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backward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propagation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 MT"/>
              <a:cs typeface="Arial MT"/>
            </a:endParaRPr>
          </a:p>
          <a:p>
            <a:pPr marL="299085" marR="213995" indent="-287020">
              <a:lnSpc>
                <a:spcPct val="100000"/>
              </a:lnSpc>
              <a:spcBef>
                <a:spcPts val="5"/>
              </a:spcBef>
              <a:buSzPct val="114285"/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Used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deep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learning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[due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presence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dense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fully </a:t>
            </a:r>
            <a:r>
              <a:rPr dirty="0" sz="1400">
                <a:latin typeface="Arial MT"/>
                <a:cs typeface="Arial MT"/>
              </a:rPr>
              <a:t>connected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layers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back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propagation]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962911" y="1402079"/>
            <a:ext cx="897890" cy="915669"/>
            <a:chOff x="1962911" y="1402079"/>
            <a:chExt cx="897890" cy="915669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1303" y="1508721"/>
              <a:ext cx="809028" cy="809028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976627" y="1415795"/>
              <a:ext cx="780415" cy="780415"/>
            </a:xfrm>
            <a:custGeom>
              <a:avLst/>
              <a:gdLst/>
              <a:ahLst/>
              <a:cxnLst/>
              <a:rect l="l" t="t" r="r" b="b"/>
              <a:pathLst>
                <a:path w="780414" h="780414">
                  <a:moveTo>
                    <a:pt x="0" y="0"/>
                  </a:moveTo>
                  <a:lnTo>
                    <a:pt x="780288" y="0"/>
                  </a:lnTo>
                  <a:lnTo>
                    <a:pt x="780288" y="780288"/>
                  </a:lnTo>
                  <a:lnTo>
                    <a:pt x="0" y="780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D74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976627" y="1415795"/>
              <a:ext cx="780415" cy="780415"/>
            </a:xfrm>
            <a:custGeom>
              <a:avLst/>
              <a:gdLst/>
              <a:ahLst/>
              <a:cxnLst/>
              <a:rect l="l" t="t" r="r" b="b"/>
              <a:pathLst>
                <a:path w="780414" h="780414">
                  <a:moveTo>
                    <a:pt x="0" y="0"/>
                  </a:moveTo>
                  <a:lnTo>
                    <a:pt x="780288" y="0"/>
                  </a:lnTo>
                  <a:lnTo>
                    <a:pt x="780288" y="780288"/>
                  </a:lnTo>
                  <a:lnTo>
                    <a:pt x="0" y="780288"/>
                  </a:lnTo>
                  <a:lnTo>
                    <a:pt x="0" y="0"/>
                  </a:lnTo>
                  <a:close/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206751" y="1639823"/>
              <a:ext cx="317500" cy="329565"/>
            </a:xfrm>
            <a:custGeom>
              <a:avLst/>
              <a:gdLst/>
              <a:ahLst/>
              <a:cxnLst/>
              <a:rect l="l" t="t" r="r" b="b"/>
              <a:pathLst>
                <a:path w="317500" h="329564">
                  <a:moveTo>
                    <a:pt x="309880" y="0"/>
                  </a:moveTo>
                  <a:lnTo>
                    <a:pt x="7112" y="0"/>
                  </a:lnTo>
                  <a:lnTo>
                    <a:pt x="5080" y="10287"/>
                  </a:lnTo>
                  <a:lnTo>
                    <a:pt x="3048" y="22605"/>
                  </a:lnTo>
                  <a:lnTo>
                    <a:pt x="2031" y="38100"/>
                  </a:lnTo>
                  <a:lnTo>
                    <a:pt x="0" y="56641"/>
                  </a:lnTo>
                  <a:lnTo>
                    <a:pt x="0" y="79248"/>
                  </a:lnTo>
                  <a:lnTo>
                    <a:pt x="1016" y="102870"/>
                  </a:lnTo>
                  <a:lnTo>
                    <a:pt x="4064" y="128650"/>
                  </a:lnTo>
                  <a:lnTo>
                    <a:pt x="10160" y="155321"/>
                  </a:lnTo>
                  <a:lnTo>
                    <a:pt x="14224" y="168655"/>
                  </a:lnTo>
                  <a:lnTo>
                    <a:pt x="19304" y="182117"/>
                  </a:lnTo>
                  <a:lnTo>
                    <a:pt x="24384" y="196469"/>
                  </a:lnTo>
                  <a:lnTo>
                    <a:pt x="46736" y="236600"/>
                  </a:lnTo>
                  <a:lnTo>
                    <a:pt x="79248" y="274700"/>
                  </a:lnTo>
                  <a:lnTo>
                    <a:pt x="122936" y="309625"/>
                  </a:lnTo>
                  <a:lnTo>
                    <a:pt x="140208" y="318897"/>
                  </a:lnTo>
                  <a:lnTo>
                    <a:pt x="158496" y="329183"/>
                  </a:lnTo>
                  <a:lnTo>
                    <a:pt x="195072" y="309625"/>
                  </a:lnTo>
                  <a:lnTo>
                    <a:pt x="238760" y="274700"/>
                  </a:lnTo>
                  <a:lnTo>
                    <a:pt x="279400" y="223265"/>
                  </a:lnTo>
                  <a:lnTo>
                    <a:pt x="298704" y="182117"/>
                  </a:lnTo>
                  <a:lnTo>
                    <a:pt x="306831" y="155321"/>
                  </a:lnTo>
                  <a:lnTo>
                    <a:pt x="310896" y="141986"/>
                  </a:lnTo>
                  <a:lnTo>
                    <a:pt x="312928" y="128650"/>
                  </a:lnTo>
                  <a:lnTo>
                    <a:pt x="315975" y="102870"/>
                  </a:lnTo>
                  <a:lnTo>
                    <a:pt x="316992" y="79248"/>
                  </a:lnTo>
                  <a:lnTo>
                    <a:pt x="316992" y="56641"/>
                  </a:lnTo>
                  <a:lnTo>
                    <a:pt x="315975" y="38100"/>
                  </a:lnTo>
                  <a:lnTo>
                    <a:pt x="313944" y="22605"/>
                  </a:lnTo>
                  <a:lnTo>
                    <a:pt x="311912" y="10287"/>
                  </a:lnTo>
                  <a:lnTo>
                    <a:pt x="309880" y="0"/>
                  </a:lnTo>
                  <a:close/>
                </a:path>
              </a:pathLst>
            </a:custGeom>
            <a:solidFill>
              <a:srgbClr val="396F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243327" y="1673351"/>
              <a:ext cx="247015" cy="256540"/>
            </a:xfrm>
            <a:custGeom>
              <a:avLst/>
              <a:gdLst/>
              <a:ahLst/>
              <a:cxnLst/>
              <a:rect l="l" t="t" r="r" b="b"/>
              <a:pathLst>
                <a:path w="247014" h="256539">
                  <a:moveTo>
                    <a:pt x="238760" y="0"/>
                  </a:moveTo>
                  <a:lnTo>
                    <a:pt x="8128" y="0"/>
                  </a:lnTo>
                  <a:lnTo>
                    <a:pt x="5080" y="11430"/>
                  </a:lnTo>
                  <a:lnTo>
                    <a:pt x="4064" y="19685"/>
                  </a:lnTo>
                  <a:lnTo>
                    <a:pt x="1016" y="39370"/>
                  </a:lnTo>
                  <a:lnTo>
                    <a:pt x="0" y="53848"/>
                  </a:lnTo>
                  <a:lnTo>
                    <a:pt x="0" y="69469"/>
                  </a:lnTo>
                  <a:lnTo>
                    <a:pt x="7112" y="123317"/>
                  </a:lnTo>
                  <a:lnTo>
                    <a:pt x="17272" y="152400"/>
                  </a:lnTo>
                  <a:lnTo>
                    <a:pt x="21336" y="162687"/>
                  </a:lnTo>
                  <a:lnTo>
                    <a:pt x="47752" y="202057"/>
                  </a:lnTo>
                  <a:lnTo>
                    <a:pt x="78232" y="230124"/>
                  </a:lnTo>
                  <a:lnTo>
                    <a:pt x="117856" y="252857"/>
                  </a:lnTo>
                  <a:lnTo>
                    <a:pt x="122936" y="256032"/>
                  </a:lnTo>
                  <a:lnTo>
                    <a:pt x="129032" y="252857"/>
                  </a:lnTo>
                  <a:lnTo>
                    <a:pt x="143256" y="245618"/>
                  </a:lnTo>
                  <a:lnTo>
                    <a:pt x="156464" y="238379"/>
                  </a:lnTo>
                  <a:lnTo>
                    <a:pt x="168656" y="230124"/>
                  </a:lnTo>
                  <a:lnTo>
                    <a:pt x="176056" y="223901"/>
                  </a:lnTo>
                  <a:lnTo>
                    <a:pt x="122936" y="223901"/>
                  </a:lnTo>
                  <a:lnTo>
                    <a:pt x="104648" y="213487"/>
                  </a:lnTo>
                  <a:lnTo>
                    <a:pt x="74168" y="188595"/>
                  </a:lnTo>
                  <a:lnTo>
                    <a:pt x="50800" y="157607"/>
                  </a:lnTo>
                  <a:lnTo>
                    <a:pt x="35560" y="121285"/>
                  </a:lnTo>
                  <a:lnTo>
                    <a:pt x="28448" y="78739"/>
                  </a:lnTo>
                  <a:lnTo>
                    <a:pt x="28448" y="41529"/>
                  </a:lnTo>
                  <a:lnTo>
                    <a:pt x="30480" y="29083"/>
                  </a:lnTo>
                  <a:lnTo>
                    <a:pt x="244279" y="29083"/>
                  </a:lnTo>
                  <a:lnTo>
                    <a:pt x="242824" y="19685"/>
                  </a:lnTo>
                  <a:lnTo>
                    <a:pt x="240792" y="11430"/>
                  </a:lnTo>
                  <a:lnTo>
                    <a:pt x="238760" y="0"/>
                  </a:lnTo>
                  <a:close/>
                </a:path>
                <a:path w="247014" h="256539">
                  <a:moveTo>
                    <a:pt x="244279" y="29083"/>
                  </a:moveTo>
                  <a:lnTo>
                    <a:pt x="215392" y="29083"/>
                  </a:lnTo>
                  <a:lnTo>
                    <a:pt x="217424" y="41529"/>
                  </a:lnTo>
                  <a:lnTo>
                    <a:pt x="218440" y="58038"/>
                  </a:lnTo>
                  <a:lnTo>
                    <a:pt x="218440" y="77724"/>
                  </a:lnTo>
                  <a:lnTo>
                    <a:pt x="215392" y="100584"/>
                  </a:lnTo>
                  <a:lnTo>
                    <a:pt x="204216" y="139954"/>
                  </a:lnTo>
                  <a:lnTo>
                    <a:pt x="184912" y="174117"/>
                  </a:lnTo>
                  <a:lnTo>
                    <a:pt x="158496" y="202057"/>
                  </a:lnTo>
                  <a:lnTo>
                    <a:pt x="122936" y="223901"/>
                  </a:lnTo>
                  <a:lnTo>
                    <a:pt x="176056" y="223901"/>
                  </a:lnTo>
                  <a:lnTo>
                    <a:pt x="206248" y="192786"/>
                  </a:lnTo>
                  <a:lnTo>
                    <a:pt x="224536" y="162687"/>
                  </a:lnTo>
                  <a:lnTo>
                    <a:pt x="229616" y="152400"/>
                  </a:lnTo>
                  <a:lnTo>
                    <a:pt x="242824" y="104648"/>
                  </a:lnTo>
                  <a:lnTo>
                    <a:pt x="246888" y="69469"/>
                  </a:lnTo>
                  <a:lnTo>
                    <a:pt x="245872" y="53848"/>
                  </a:lnTo>
                  <a:lnTo>
                    <a:pt x="245872" y="39370"/>
                  </a:lnTo>
                  <a:lnTo>
                    <a:pt x="244279" y="29083"/>
                  </a:lnTo>
                  <a:close/>
                </a:path>
              </a:pathLst>
            </a:custGeom>
            <a:solidFill>
              <a:srgbClr val="6EBEF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07335" y="1725167"/>
              <a:ext cx="118871" cy="1127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2025-01-26T05:10:56Z</dcterms:created>
  <dcterms:modified xsi:type="dcterms:W3CDTF">2025-01-26T05:10:56Z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2025-01-26T00:00:00Z</vt:filetime>
  </property>
  <property fmtid="{D5CDD505-2E9C-101B-9397-08002B2CF9AE}" pid="3" name="LastSaved">
    <vt:filetime>2025-01-26T00:00:00Z</vt:filetime>
  </property>
  <property fmtid="{D5CDD505-2E9C-101B-9397-08002B2CF9AE}" pid="4" name="Producer">
    <vt:lpwstr>iLovePDF</vt:lpwstr>
  </property>
</Properties>
</file>