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40"/>
  </p:normalViewPr>
  <p:slideViewPr>
    <p:cSldViewPr snapToGrid="0">
      <p:cViewPr varScale="1">
        <p:scale>
          <a:sx n="60" d="100"/>
          <a:sy n="60" d="100"/>
        </p:scale>
        <p:origin x="192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4C3D7-4EA2-0A71-1232-FC2AD78D1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23DAA-9C01-9186-9F09-211198C0C0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58B21-8060-2A7D-5956-84F6F2AD3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B708-E378-D54C-A386-A3DC6BD18BA2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5DE21-E44E-2D64-6EBD-6F5D20EB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20131-588A-B44E-06E8-37B6AE07E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AD903-71B1-6F46-B554-8EB683450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2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85EDC-035D-9722-6C55-93A997AA1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F092C2-9CB4-D6A9-DCFA-EB89E8E76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ADA57-656B-8D69-B59B-4AD9B353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B708-E378-D54C-A386-A3DC6BD18BA2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D5386-FD76-BE94-4C79-C8113FEE2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B7D32-2CC1-E582-050F-751B373D6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AD903-71B1-6F46-B554-8EB683450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02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622838-6692-2DC7-7BE7-8C5331B8F1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8E0E15-2EF6-7003-DB0B-3CFFBF6BA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34808-4816-69E9-7F51-663B7A727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B708-E378-D54C-A386-A3DC6BD18BA2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40E64-177C-C090-71F4-4E0D82E7E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13CA8-AC36-6095-86FC-75F09CF9D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AD903-71B1-6F46-B554-8EB683450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21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C4E7E-CCA3-030E-B9A5-8169AE3A6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34962-0A78-E8F3-A5E3-1A9C427C3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555B5-D04F-4D89-5835-E2671C399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B708-E378-D54C-A386-A3DC6BD18BA2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10C55-300E-A8BD-7ABE-28C2A169F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331CC-E913-CF2B-5714-D96D8F3BF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AD903-71B1-6F46-B554-8EB683450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26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7B2AF-B9D3-5DDE-4A31-5ADA2597C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89F4C-D00B-9CE0-6D75-8D0D64704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CA759-D4AD-CE3B-ED80-BB8041632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B708-E378-D54C-A386-A3DC6BD18BA2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067CD-431D-304A-AFAB-E900E7077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120A9-7243-0B70-4187-F978037A0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AD903-71B1-6F46-B554-8EB683450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0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988F6-B4DA-0990-F13E-204E38380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6C251-1B98-4D29-2341-21A56F371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D278A-F05E-96F4-1272-668031628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01D60-A69E-BD9E-D254-2462BF0A6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B708-E378-D54C-A386-A3DC6BD18BA2}" type="datetimeFigureOut">
              <a:rPr lang="en-US" smtClean="0"/>
              <a:t>7/6/23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B5BED-9D0C-3E6B-1658-9459A8544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84D55-0E15-1184-7EC1-11FAD5A6A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AD903-71B1-6F46-B554-8EB683450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96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6C190-3303-5374-5779-13AB1F062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3A986-9278-B263-C4A7-724A65522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E3A15B-4AED-44A6-0D17-3DC4A8D95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2E2800-D7E3-E124-CD9C-17A313630E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FAD3D7-4C87-B522-7904-42CD2581C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F317BB-248D-DA15-C0DC-B2270AB4F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B708-E378-D54C-A386-A3DC6BD18BA2}" type="datetimeFigureOut">
              <a:rPr lang="en-US" smtClean="0"/>
              <a:t>7/6/23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4BB535-6E8F-2341-24B8-B9FDE4DA1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874748-1195-6CA5-40E4-73AAF9579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AD903-71B1-6F46-B554-8EB683450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81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D4EDE-2E91-7328-2F61-780072833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0A2EA4-A2D8-8372-6F03-1D6A09094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B708-E378-D54C-A386-A3DC6BD18BA2}" type="datetimeFigureOut">
              <a:rPr lang="en-US" smtClean="0"/>
              <a:t>7/6/23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362F2-FE0F-117C-C3E5-D84A7A791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1775E6-DE5C-7943-4BF5-BE8680C01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AD903-71B1-6F46-B554-8EB683450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53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6DD1DA-A902-EBAC-D585-D3DCDFAD6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B708-E378-D54C-A386-A3DC6BD18BA2}" type="datetimeFigureOut">
              <a:rPr lang="en-US" smtClean="0"/>
              <a:t>7/6/23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694ECC-786B-59D7-CDCE-CDE6788D8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CD8E6E-AE43-7658-76FD-CD4CCF2A4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AD903-71B1-6F46-B554-8EB683450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87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6093C-937C-7E22-9985-3A1FC1C73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76628-29E8-13AA-5CB9-EA251FB5A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04F1D-B199-4961-BE92-A41E5E107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402D3-1CA5-90E3-32FF-098A7E8BB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B708-E378-D54C-A386-A3DC6BD18BA2}" type="datetimeFigureOut">
              <a:rPr lang="en-US" smtClean="0"/>
              <a:t>7/6/23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209CD-1B76-F4BA-8F29-6910238A8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6411F-DA2B-CFA2-9730-95320BC50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AD903-71B1-6F46-B554-8EB683450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11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85961-6F3C-630A-7FA2-2DB8BDDD8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3F5A6A-C8FF-2722-F5C1-C9F60F40F4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9C3361-03AA-E2BE-F961-6C2946E85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73C63-52AE-3FF3-DA10-D418AB637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B708-E378-D54C-A386-A3DC6BD18BA2}" type="datetimeFigureOut">
              <a:rPr lang="en-US" smtClean="0"/>
              <a:t>7/6/23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27C46-D011-F68B-453F-4E003F311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C13A6-0361-1241-730C-272BDDBBC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AD903-71B1-6F46-B554-8EB683450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0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8E6A9A-5917-1E27-84ED-5E9FFCCA5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42105-FE5C-725D-ED27-4C7BC1CC9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84520-9687-1875-2125-AC75A62290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3B708-E378-D54C-A386-A3DC6BD18BA2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16233-8EBB-0892-723E-E59204A91D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A7001-9CE2-3648-20AB-1D8BF2D050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AD903-71B1-6F46-B554-8EB683450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96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AE1DC-9C6B-AEA3-EFF4-1101376458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PPT Reader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92E8AD-A544-A98B-0B91-CC8E10A381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58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06238-C43C-731F-BED4-78129DD4A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6F43B7A-27FB-419F-81FE-1CD829D0F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58964"/>
              </p:ext>
            </p:extLst>
          </p:nvPr>
        </p:nvGraphicFramePr>
        <p:xfrm>
          <a:off x="1511495" y="2316480"/>
          <a:ext cx="77594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046">
                  <a:extLst>
                    <a:ext uri="{9D8B030D-6E8A-4147-A177-3AD203B41FA5}">
                      <a16:colId xmlns:a16="http://schemas.microsoft.com/office/drawing/2014/main" val="287000778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9266682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76747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0742145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74366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85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XYZ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MBA in ITSM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108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XYZ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MBA in 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44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9829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23D9D-9EEA-8D54-ACA4-FF860B8CF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4428EBC-BDF8-F52C-B06E-DF661AA40C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835716"/>
              </p:ext>
            </p:extLst>
          </p:nvPr>
        </p:nvGraphicFramePr>
        <p:xfrm>
          <a:off x="838200" y="1825625"/>
          <a:ext cx="1051559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41649779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12657851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34576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158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Mumbai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577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XYZ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Bhubaneswar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209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Bangalore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87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0541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36</Words>
  <Application>Microsoft Macintosh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PPT Reader Demo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Reader Demo</dc:title>
  <dc:creator>Snehasish Nayak</dc:creator>
  <cp:lastModifiedBy>Snehasish Nayak</cp:lastModifiedBy>
  <cp:revision>4</cp:revision>
  <dcterms:created xsi:type="dcterms:W3CDTF">2023-07-06T03:11:18Z</dcterms:created>
  <dcterms:modified xsi:type="dcterms:W3CDTF">2023-07-06T20:22:24Z</dcterms:modified>
</cp:coreProperties>
</file>