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0"/>
  </p:normalViewPr>
  <p:slideViewPr>
    <p:cSldViewPr snapToGrid="0">
      <p:cViewPr varScale="1">
        <p:scale>
          <a:sx n="91" d="100"/>
          <a:sy n="91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C3D7-4EA2-0A71-1232-FC2AD78D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23DAA-9C01-9186-9F09-211198C0C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58B21-8060-2A7D-5956-84F6F2AD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DE21-E44E-2D64-6EBD-6F5D20EB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0131-588A-B44E-06E8-37B6AE07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5EDC-035D-9722-6C55-93A997AA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092C2-9CB4-D6A9-DCFA-EB89E8E76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DA57-656B-8D69-B59B-4AD9B353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5386-FD76-BE94-4C79-C8113FEE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7D32-2CC1-E582-050F-751B373D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22838-6692-2DC7-7BE7-8C5331B8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E0E15-2EF6-7003-DB0B-3CFFBF6BA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4808-4816-69E9-7F51-663B7A7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40E64-177C-C090-71F4-4E0D82E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3CA8-AC36-6095-86FC-75F09CF9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4E7E-CCA3-030E-B9A5-8169AE3A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4962-0A78-E8F3-A5E3-1A9C427C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55B5-D04F-4D89-5835-E2671C39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0C55-300E-A8BD-7ABE-28C2A169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31CC-E913-CF2B-5714-D96D8F3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2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B2AF-B9D3-5DDE-4A31-5ADA2597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9F4C-D00B-9CE0-6D75-8D0D647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A759-D4AD-CE3B-ED80-BB804163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67CD-431D-304A-AFAB-E900E707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20A9-7243-0B70-4187-F978037A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88F6-B4DA-0990-F13E-204E3838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C251-1B98-4D29-2341-21A56F37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D278A-F05E-96F4-1272-66803162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01D60-A69E-BD9E-D254-2462BF0A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B5BED-9D0C-3E6B-1658-9459A854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4D55-0E15-1184-7EC1-11FAD5A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9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C190-3303-5374-5779-13AB1F06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3A986-9278-B263-C4A7-724A65522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A15B-4AED-44A6-0D17-3DC4A8D9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E2800-D7E3-E124-CD9C-17A313630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AD3D7-4C87-B522-7904-42CD2581C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317BB-248D-DA15-C0DC-B2270AB4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BB535-6E8F-2341-24B8-B9FDE4DA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4748-1195-6CA5-40E4-73AAF957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8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4EDE-2E91-7328-2F61-78007283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A2EA4-A2D8-8372-6F03-1D6A0909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362F2-FE0F-117C-C3E5-D84A7A79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775E6-DE5C-7943-4BF5-BE8680C0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DD1DA-A902-EBAC-D585-D3DCDFAD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94ECC-786B-59D7-CDCE-CDE6788D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8E6E-AE43-7658-76FD-CD4CCF2A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093C-937C-7E22-9985-3A1FC1C7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6628-29E8-13AA-5CB9-EA251FB5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04F1D-B199-4961-BE92-A41E5E10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402D3-1CA5-90E3-32FF-098A7E8B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09CD-1B76-F4BA-8F29-6910238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411F-DA2B-CFA2-9730-95320BC5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5961-6F3C-630A-7FA2-2DB8BDDD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F5A6A-C8FF-2722-F5C1-C9F60F40F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C3361-03AA-E2BE-F961-6C2946E85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3C63-52AE-3FF3-DA10-D418AB63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7C46-D011-F68B-453F-4E003F31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13A6-0361-1241-730C-272BDDBB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E6A9A-5917-1E27-84ED-5E9FFCCA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2105-FE5C-725D-ED27-4C7BC1CC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4520-9687-1875-2125-AC75A6229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6233-8EBB-0892-723E-E59204A91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7001-9CE2-3648-20AB-1D8BF2D05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E1DC-9C6B-AEA3-EFF4-110137645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Reader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E8AD-A544-A98B-0B91-CC8E10A38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6238-C43C-731F-BED4-78129DD4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F43B7A-27FB-419F-81FE-1CD829D0F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8964"/>
              </p:ext>
            </p:extLst>
          </p:nvPr>
        </p:nvGraphicFramePr>
        <p:xfrm>
          <a:off x="1511495" y="2316480"/>
          <a:ext cx="7759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6">
                  <a:extLst>
                    <a:ext uri="{9D8B030D-6E8A-4147-A177-3AD203B41FA5}">
                      <a16:colId xmlns:a16="http://schemas.microsoft.com/office/drawing/2014/main" val="28700077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26668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674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7421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436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5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MBA in ITSM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0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MBA in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82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PPT Reader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Reader Demo</dc:title>
  <dc:creator>Snehasish Nayak</dc:creator>
  <cp:lastModifiedBy>Snehasish Nayak</cp:lastModifiedBy>
  <cp:revision>3</cp:revision>
  <dcterms:created xsi:type="dcterms:W3CDTF">2023-07-06T03:11:18Z</dcterms:created>
  <dcterms:modified xsi:type="dcterms:W3CDTF">2023-07-06T12:39:48Z</dcterms:modified>
</cp:coreProperties>
</file>