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8/26/15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8/26/15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8/26/15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8/26/15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Chapter 2: Belief, probability and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excangeability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36933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3164</TotalTime>
  <Words>17</Words>
  <Application>Microsoft Macintosh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Chapter 2: Belief, probability and excangeability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311</cp:revision>
  <dcterms:created xsi:type="dcterms:W3CDTF">2012-12-12T17:55:05Z</dcterms:created>
  <dcterms:modified xsi:type="dcterms:W3CDTF">2015-08-27T13:17:26Z</dcterms:modified>
  <cp:category/>
</cp:coreProperties>
</file>