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39" r:id="rId3"/>
    <p:sldId id="340" r:id="rId4"/>
    <p:sldId id="347" r:id="rId5"/>
    <p:sldId id="348" r:id="rId6"/>
    <p:sldId id="346" r:id="rId7"/>
    <p:sldId id="349" r:id="rId8"/>
    <p:sldId id="3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Lecture 2: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, probability, independence, conditional independence,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rgbClr val="1F497D"/>
                </a:solidFill>
              </a:rPr>
              <a:t/>
            </a:r>
            <a:br>
              <a:rPr lang="en-US" sz="2200" dirty="0" smtClean="0">
                <a:solidFill>
                  <a:srgbClr val="1F497D"/>
                </a:solidFill>
              </a:rPr>
            </a:br>
            <a:r>
              <a:rPr lang="en-US" sz="2200" dirty="0" smtClean="0">
                <a:solidFill>
                  <a:srgbClr val="1F497D"/>
                </a:solidFill>
              </a:rPr>
              <a:t>G. de los Campos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(read the chapter in the book)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A)P(A|B) + P(Not 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genetics of disease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Genotype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Status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(marginal) probability of each genotype under random mating, p(G)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probability of disease of a randomly sampled individual, P(D)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The conditional probability of disease given genotypes, p(D|G)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 The joint probability of disease and genotypes, p(D,G)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the probability that a parent is a carrier given that the first offspring is healthy p(P=AB|O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about if you know that the third offspring developed the disease?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57200"/>
            <a:ext cx="91440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conditional independence does not imply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independence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HW1-Q1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  </a:t>
            </a:r>
            <a:r>
              <a:rPr lang="en-US" dirty="0" smtClean="0">
                <a:solidFill>
                  <a:srgbClr val="595959"/>
                </a:solidFill>
              </a:rPr>
              <a:t>Consider the disease model of slide 3, with </a:t>
            </a:r>
            <a:r>
              <a:rPr lang="en-US" dirty="0">
                <a:solidFill>
                  <a:srgbClr val="595959"/>
                </a:solidFill>
              </a:rPr>
              <a:t>p(A)=</a:t>
            </a:r>
            <a:r>
              <a:rPr lang="en-US" dirty="0" smtClean="0">
                <a:solidFill>
                  <a:srgbClr val="595959"/>
                </a:solidFill>
              </a:rPr>
              <a:t>0.8, for this model: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(1.1) Derive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probability of disease given the genotype of one of the 	    parents, that is p(S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|G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1.2)  Derive and report the joint probability of the disease status of two half sibs (i.e., 	    two individuals that share one parent) given the genotype of the known parent, that is 	    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|G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(1.3)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 and report the joint probability of the disease status of two half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sibs ,that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	    p(S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(1.4)  Are 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independent?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1.5)  Derive and report p(S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Notation: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G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denotes the genotype of the known parent and can take values {AA,AB,BB}.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S</a:t>
            </a:r>
            <a:r>
              <a:rPr lang="en-US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denotes the health status of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progeny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=1,2), it can take values {H,D}.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75432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arrive at the joint distribution from the marginal only with knowledge of the conditional distributions (under independence this is trivial).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 &amp; 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Bruno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established an important relationship between exchangeable sequences of RVs and Conditional independence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Exchangeable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Joint Distribution p(Y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,….,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π={π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TRUE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Finetti’s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Theorem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Bruno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established an important relationship between exchangeable sequences of RVs and Conditional independence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,….,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is an 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xchangeable sequence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 variables then, for some parameter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), some prior density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and some conditional density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), the joint distribution of the sequence can be expressed as: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 tells us that if the sequence is exchangeable, we can assume conditional IID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95937"/>
              </p:ext>
            </p:extLst>
          </p:nvPr>
        </p:nvGraphicFramePr>
        <p:xfrm>
          <a:off x="2514600" y="2743200"/>
          <a:ext cx="369701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2552700" imgH="368300" progId="Equation.3">
                  <p:embed/>
                </p:oleObj>
              </mc:Choice>
              <mc:Fallback>
                <p:oleObj name="Equation" r:id="rId4" imgW="25527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743200"/>
                        <a:ext cx="3697014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96880"/>
              </p:ext>
            </p:extLst>
          </p:nvPr>
        </p:nvGraphicFramePr>
        <p:xfrm>
          <a:off x="1268413" y="3962400"/>
          <a:ext cx="70088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4838700" imgH="279400" progId="Equation.3">
                  <p:embed/>
                </p:oleObj>
              </mc:Choice>
              <mc:Fallback>
                <p:oleObj name="Equation" r:id="rId6" imgW="4838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8413" y="3962400"/>
                        <a:ext cx="7008812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69572"/>
              </p:ext>
            </p:extLst>
          </p:nvPr>
        </p:nvGraphicFramePr>
        <p:xfrm>
          <a:off x="2590800" y="5562600"/>
          <a:ext cx="25955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8" imgW="1993900" imgH="317500" progId="Equation.3">
                  <p:embed/>
                </p:oleObj>
              </mc:Choice>
              <mc:Fallback>
                <p:oleObj name="Equation" r:id="rId8" imgW="1993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5562600"/>
                        <a:ext cx="2595562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1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771</Words>
  <Application>Microsoft Macintosh PowerPoint</Application>
  <PresentationFormat>On-screen Show (4:3)</PresentationFormat>
  <Paragraphs>113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</vt:lpstr>
      <vt:lpstr>STT 465  Lecture 2:  Belief, probability, independence, conditional independence, exchangeability   G. de los Campos</vt:lpstr>
      <vt:lpstr>Beliefs &amp; Probability</vt:lpstr>
      <vt:lpstr>Examples</vt:lpstr>
      <vt:lpstr>Bayesian Learning</vt:lpstr>
      <vt:lpstr>Conditional Independence</vt:lpstr>
      <vt:lpstr>Remarks</vt:lpstr>
      <vt:lpstr>Exchangeability &amp; Conditional Independence</vt:lpstr>
      <vt:lpstr>de Finetti’s Theorem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334</cp:revision>
  <dcterms:created xsi:type="dcterms:W3CDTF">2012-12-12T17:55:05Z</dcterms:created>
  <dcterms:modified xsi:type="dcterms:W3CDTF">2015-09-08T18:44:29Z</dcterms:modified>
  <cp:category/>
</cp:coreProperties>
</file>