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8" r:id="rId2"/>
    <p:sldId id="339" r:id="rId3"/>
    <p:sldId id="340" r:id="rId4"/>
    <p:sldId id="3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0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Monte Carlo Approximations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83481"/>
            <a:ext cx="8229600" cy="369331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Bayesian analyses (and in in many other applications) we need to compute integrals.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Marginal distribution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Posterior mean (or other moments)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- Posterior probabilities.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most cases the integrals are difficult or even impossible to compute analytically.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MC integration: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use sample from a distribution to approximate integrals.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72349"/>
              </p:ext>
            </p:extLst>
          </p:nvPr>
        </p:nvGraphicFramePr>
        <p:xfrm>
          <a:off x="3352800" y="2514600"/>
          <a:ext cx="3348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4" imgW="2768600" imgH="279400" progId="Equation.3">
                  <p:embed/>
                </p:oleObj>
              </mc:Choice>
              <mc:Fallback>
                <p:oleObj name="Equation" r:id="rId4" imgW="276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514600"/>
                        <a:ext cx="334803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92991"/>
              </p:ext>
            </p:extLst>
          </p:nvPr>
        </p:nvGraphicFramePr>
        <p:xfrm>
          <a:off x="4572000" y="2895600"/>
          <a:ext cx="18113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6" imgW="1498600" imgH="279400" progId="Equation.3">
                  <p:embed/>
                </p:oleObj>
              </mc:Choice>
              <mc:Fallback>
                <p:oleObj name="Equation" r:id="rId6" imgW="1498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2895600"/>
                        <a:ext cx="1811337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21225"/>
              </p:ext>
            </p:extLst>
          </p:nvPr>
        </p:nvGraphicFramePr>
        <p:xfrm>
          <a:off x="3429000" y="32004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8" imgW="1765300" imgH="368300" progId="Equation.3">
                  <p:embed/>
                </p:oleObj>
              </mc:Choice>
              <mc:Fallback>
                <p:oleObj name="Equation" r:id="rId8" imgW="1765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0" y="3200400"/>
                        <a:ext cx="21336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Idea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83481"/>
            <a:ext cx="8610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use computers to draw samples from the target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empirical distribution approximates the target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quality of the approximation will simply depend on the number of samples (S)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Example 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approximating a normal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most cases we are interested on some integral, e.g.,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of large numbers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80140"/>
              </p:ext>
            </p:extLst>
          </p:nvPr>
        </p:nvGraphicFramePr>
        <p:xfrm>
          <a:off x="2278063" y="1654174"/>
          <a:ext cx="153972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016000" imgH="317500" progId="Equation.3">
                  <p:embed/>
                </p:oleObj>
              </mc:Choice>
              <mc:Fallback>
                <p:oleObj name="Equation" r:id="rId4" imgW="101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063" y="1654174"/>
                        <a:ext cx="153972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33955"/>
              </p:ext>
            </p:extLst>
          </p:nvPr>
        </p:nvGraphicFramePr>
        <p:xfrm>
          <a:off x="5943600" y="3962400"/>
          <a:ext cx="3021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993900" imgH="279400" progId="Equation.3">
                  <p:embed/>
                </p:oleObj>
              </mc:Choice>
              <mc:Fallback>
                <p:oleObj name="Equation" r:id="rId6" imgW="1993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3600" y="3962400"/>
                        <a:ext cx="302101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57241"/>
              </p:ext>
            </p:extLst>
          </p:nvPr>
        </p:nvGraphicFramePr>
        <p:xfrm>
          <a:off x="2514600" y="5029200"/>
          <a:ext cx="22891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8" imgW="1511300" imgH="393700" progId="Equation.3">
                  <p:embed/>
                </p:oleObj>
              </mc:Choice>
              <mc:Fallback>
                <p:oleObj name="Equation" r:id="rId8" imgW="1511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5029200"/>
                        <a:ext cx="2289175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33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610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2: Computing areas in a unit square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3: Convergence (Figure 4.2)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Running Mean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Evaluating MC-Error by # of samples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4: Evaluating functions of parameters (e.g., log-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odds)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4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180</Words>
  <Application>Microsoft Macintosh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STT 465  Monte Carlo Approximations   (G. de los Campos)</vt:lpstr>
      <vt:lpstr>Motivation</vt:lpstr>
      <vt:lpstr>Idea</vt:lpstr>
      <vt:lpstr>Examples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360</cp:revision>
  <dcterms:created xsi:type="dcterms:W3CDTF">2012-12-12T17:55:05Z</dcterms:created>
  <dcterms:modified xsi:type="dcterms:W3CDTF">2015-09-22T21:32:33Z</dcterms:modified>
  <cp:category/>
</cp:coreProperties>
</file>