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340" r:id="rId4"/>
    <p:sldId id="348" r:id="rId5"/>
    <p:sldId id="351" r:id="rId6"/>
    <p:sldId id="346" r:id="rId7"/>
    <p:sldId id="352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Lecture 2: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Belief, probability, independence, conditional independence,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Beliefs &amp; Probability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Beliefs and probability (read the chapter in the book)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probability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Events 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&amp; Sample space S={A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(map from events to numbers in the [0,1] interval that follows a few rules).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P(A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(4) P(S)=1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(5) Probability of the union:  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UA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)=P(A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)+P(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)-P(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∩A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   [U=OR, ∩=&amp;]</a:t>
            </a:r>
          </a:p>
          <a:p>
            <a:pPr lvl="1"/>
            <a:endParaRPr lang="en-US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Marginal, conditional and joint probabilities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(6)   Marginal probability: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(7)   Joint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A&amp;B)=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B) [we will commonly use ‘,’ for joint]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(8)   Conditional probability: p(A|B)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   Factorization: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(A,B)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(B|A)=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(B)P(A|B)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of marginal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A)P(A|B) + P(Not 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rule:     p(A|B)=P(B|A)P(A)/P(B)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income/education example (p 16 )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genetics of disease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Genotype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Status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AA         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AB | BA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BB                    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p(A)=0.8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The (marginal) probability of each genotype under random mating, p(G)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The probability of disease of a randomly sampled individual, P(D)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The conditional probability of disease given genotypes, p(D|G)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(4) The joint probability of disease and genotypes, p(D,G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(5) The conditional probability of genotype given disease, p(G|D).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90678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independent if p(X,Y)=p(X)p(Y)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said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conditionally independent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given a third variable (Z), X and Y are independent, that is: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 Independence: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p(X,Y|Z)=P(X|Z)*P(Y|Z)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Let’s see an example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Learning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Goal: to make statements about the genotype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of the parents given the phenotype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of one or more offspring.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 the probability that a parent is a carrier given that the first offspring is healthy p(G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=AB|O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=H)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 would that probability be updated if you know that the second offspring is also healthy?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about if you know that the third offspring developed the disease?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1828800" cy="2139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600" y="32766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27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101566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REVIEW HW 1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Remarks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2862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joint probability contains all the information needed to arrive at the marginal s and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cannot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arrive at the joint distribution from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distributions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under independence this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trivial, but in other cases we need to know the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conditional distributions and one of the marginal to get to the joint distribution).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Distinction between independence and conditional independence (see HW1)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5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Exchangeable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Sequence of Random Variables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Sequence of Random Variables 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/>
              <a:t>…</a:t>
            </a:r>
            <a:r>
              <a:rPr lang="en-US" dirty="0"/>
              <a:t>. </a:t>
            </a:r>
            <a:r>
              <a:rPr lang="en-US" dirty="0" smtClean="0"/>
              <a:t>Y</a:t>
            </a:r>
            <a:r>
              <a:rPr lang="en-US" baseline="-25000" dirty="0" smtClean="0"/>
              <a:t>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Permutation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π={π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π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…, , </a:t>
            </a:r>
            <a:r>
              <a:rPr lang="en-US" dirty="0" smtClean="0">
                <a:solidFill>
                  <a:srgbClr val="000000"/>
                </a:solidFill>
              </a:rPr>
              <a:t>π</a:t>
            </a:r>
            <a:r>
              <a:rPr lang="en-US" baseline="-25000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sequence of RV is said to be exchangeable if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(Y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,…</a:t>
            </a:r>
            <a:r>
              <a:rPr lang="en-US" dirty="0">
                <a:solidFill>
                  <a:srgbClr val="000000"/>
                </a:solidFill>
              </a:rPr>
              <a:t>., 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aseline="-25000" dirty="0" smtClean="0">
                <a:solidFill>
                  <a:srgbClr val="000000"/>
                </a:solidFill>
              </a:rPr>
              <a:t>π</a:t>
            </a:r>
            <a:r>
              <a:rPr lang="en-US" sz="1400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)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the same for any permutation π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sequence of IID RVs are exchangeable (discuss), but the converse is not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Importantly, independence is not required for exchangeability (discuss MVN case)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58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7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694</Words>
  <Application>Microsoft Macintosh PowerPoint</Application>
  <PresentationFormat>On-screen Show (4:3)</PresentationFormat>
  <Paragraphs>107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STT 465  Lecture 2: Belief, probability, independence, conditional independence, exchangeability  (G. de los Campos)</vt:lpstr>
      <vt:lpstr>Beliefs &amp; Probability</vt:lpstr>
      <vt:lpstr>Examples</vt:lpstr>
      <vt:lpstr>Conditional Independence</vt:lpstr>
      <vt:lpstr>Bayesian Learning</vt:lpstr>
      <vt:lpstr>PowerPoint Presentation</vt:lpstr>
      <vt:lpstr>Remarks</vt:lpstr>
      <vt:lpstr>Exchangeability</vt:lpstr>
      <vt:lpstr>PowerPoint Presentation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333</cp:revision>
  <dcterms:created xsi:type="dcterms:W3CDTF">2012-12-12T17:55:05Z</dcterms:created>
  <dcterms:modified xsi:type="dcterms:W3CDTF">2015-09-09T13:56:17Z</dcterms:modified>
  <cp:category/>
</cp:coreProperties>
</file>