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8" r:id="rId2"/>
    <p:sldId id="339" r:id="rId3"/>
    <p:sldId id="340" r:id="rId4"/>
    <p:sldId id="348" r:id="rId5"/>
    <p:sldId id="351" r:id="rId6"/>
    <p:sldId id="346" r:id="rId7"/>
    <p:sldId id="352" r:id="rId8"/>
    <p:sldId id="349" r:id="rId9"/>
    <p:sldId id="35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Lecture 2: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Belief, probability, independence, conditional independence, exchangeability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(G. de los Campos)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Beliefs &amp; Probability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Beliefs and probability (read the chapter in the book)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of probability</a:t>
            </a:r>
          </a:p>
          <a:p>
            <a:pPr marL="800100" lvl="1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Events {A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&amp; Sample space S={A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,…}</a:t>
            </a:r>
          </a:p>
          <a:p>
            <a:pPr marL="800100" lvl="1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Probability (map from events to numbers in the [0,1] interval that follows a few rules).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(3) P(A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(4) P(S)=1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(5) Probability of the union:  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UA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)=P(A</a:t>
            </a:r>
            <a:r>
              <a:rPr lang="en-US" baseline="-25000" dirty="0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)+P(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)-P(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∩A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   [U=OR, ∩=&amp;]</a:t>
            </a:r>
          </a:p>
          <a:p>
            <a:pPr lvl="1"/>
            <a:endParaRPr lang="en-US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Marginal, conditional and joint probabilities 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(6)   Marginal probability: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(7)   Joint probability: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A&amp;B)=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B) [we will commonly use ‘,’ for joint]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(8)   Conditional probability: p(A|B)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(9)   Factorization: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(A,B)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(B|A)=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(B)P(A|B)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(10)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Rule of marginal probability: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(A|B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P(B)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(Not B)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 rule:     p(A|B)=P(B|A)P(A)/P(B)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income/education example (p 16 )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 genetics of disease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Genotype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Status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AA                    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AB | BA           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BB                    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p(A)=0.8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The (marginal) probability of each genotype under random mating, p(G)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 The probability of disease of a randomly sampled individual, P(D)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(3) The conditional probability of disease given genotypes, p(D|G)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(4) The joint probability of disease and genotypes, p(D,G)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(5) The conditional probability of genotype given disease, p(G|D).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Conditional Independence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9067800" cy="2862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X,Y are independent if p(X,Y)=p(X)p(Y)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X,Y are said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conditionally independent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if, given a third variable (Z), X and Y are independent, that is: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Conditional Independence: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p(X,Y|Z)=P(X|Z)*P(Y|Z)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an example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9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Learning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3820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Goal: to make statements about the genotype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of one of the parents given the phenotype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of one or more offspring.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Compute the probability that a parent is a carrier given that the first offspring is healthy p(G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=AB|O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 would that probability be updated if you know that the second offspring is also healthy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? Hint: you can assume conditional independence; therefore,  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914400"/>
            <a:ext cx="1828800" cy="21395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30480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Wikipedia</a:t>
            </a:r>
            <a:endParaRPr lang="en-US" sz="1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900628"/>
              </p:ext>
            </p:extLst>
          </p:nvPr>
        </p:nvGraphicFramePr>
        <p:xfrm>
          <a:off x="1216025" y="5046252"/>
          <a:ext cx="6784975" cy="127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5" imgW="5118100" imgH="965200" progId="Equation.3">
                  <p:embed/>
                </p:oleObj>
              </mc:Choice>
              <mc:Fallback>
                <p:oleObj name="Equation" r:id="rId5" imgW="51181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6025" y="5046252"/>
                        <a:ext cx="6784975" cy="1278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75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101566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REVIEW HW 1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345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Remarks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2862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joint probability contains all the information needed to arrive at the marginal s and conditionals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cannot arrive at the joint distribution from the marginal distributions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(under independence this is trivial, but in other cases we need to know the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conditional distributions and one of the marginal to get to the joint distribution).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Distinction between independence and conditional independence (see HW1)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5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Exchangeability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39703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Define Exchangeable Sequence of Random Variables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Sequence of Random Variables  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,…</a:t>
            </a:r>
            <a:r>
              <a:rPr lang="en-US" dirty="0"/>
              <a:t>. 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Permutation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π={π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π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…, , </a:t>
            </a:r>
            <a:r>
              <a:rPr lang="en-US" dirty="0" smtClean="0">
                <a:solidFill>
                  <a:srgbClr val="000000"/>
                </a:solidFill>
              </a:rPr>
              <a:t>π</a:t>
            </a:r>
            <a:r>
              <a:rPr lang="en-US" baseline="-25000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sequence of RV is said to be exchangeable if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p(Y</a:t>
            </a:r>
            <a:r>
              <a:rPr lang="en-US" baseline="-25000" dirty="0" smtClean="0">
                <a:solidFill>
                  <a:srgbClr val="000000"/>
                </a:solidFill>
              </a:rPr>
              <a:t>π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Y</a:t>
            </a:r>
            <a:r>
              <a:rPr lang="en-US" baseline="-25000" dirty="0" smtClean="0">
                <a:solidFill>
                  <a:srgbClr val="000000"/>
                </a:solidFill>
              </a:rPr>
              <a:t>π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,…., 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aseline="-25000" dirty="0" smtClean="0">
                <a:solidFill>
                  <a:srgbClr val="000000"/>
                </a:solidFill>
              </a:rPr>
              <a:t>π</a:t>
            </a:r>
            <a:r>
              <a:rPr lang="en-US" sz="1400" baseline="-25000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)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the same for any permutation π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Note: sequence of IID RVs are exchangeable (discuss), but the converse is not TRUE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Importantly, independence is not required for exchangeability (discuss MVN case)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1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582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7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693</Words>
  <Application>Microsoft Macintosh PowerPoint</Application>
  <PresentationFormat>On-screen Show (4:3)</PresentationFormat>
  <Paragraphs>110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Equation</vt:lpstr>
      <vt:lpstr>STT 465  Lecture 2: Belief, probability, independence, conditional independence, exchangeability  (G. de los Campos)</vt:lpstr>
      <vt:lpstr>Beliefs &amp; Probability</vt:lpstr>
      <vt:lpstr>Examples</vt:lpstr>
      <vt:lpstr>Conditional Independence</vt:lpstr>
      <vt:lpstr>Bayesian Learning</vt:lpstr>
      <vt:lpstr>PowerPoint Presentation</vt:lpstr>
      <vt:lpstr>Remarks</vt:lpstr>
      <vt:lpstr>Exchangeability</vt:lpstr>
      <vt:lpstr>PowerPoint Presentation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334</cp:revision>
  <dcterms:created xsi:type="dcterms:W3CDTF">2012-12-12T17:55:05Z</dcterms:created>
  <dcterms:modified xsi:type="dcterms:W3CDTF">2015-09-09T16:50:15Z</dcterms:modified>
  <cp:category/>
</cp:coreProperties>
</file>