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8" r:id="rId2"/>
    <p:sldId id="339" r:id="rId3"/>
    <p:sldId id="353" r:id="rId4"/>
    <p:sldId id="3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v/GVL4/golubandvanloan.htm" TargetMode="External"/><Relationship Id="rId4" Type="http://schemas.openxmlformats.org/officeDocument/2006/relationships/hyperlink" Target="http://www.springer.com/us/book/9780387949789" TargetMode="External"/><Relationship Id="rId5" Type="http://schemas.openxmlformats.org/officeDocument/2006/relationships/hyperlink" Target="http://www.wiley.com/WileyCDA/WileyTitle/productCd-0470009616.html" TargetMode="External"/><Relationship Id="rId6" Type="http://schemas.openxmlformats.org/officeDocument/2006/relationships/hyperlink" Target="http://www.wiley.com/WileyCDA/WileyTitle/productCd-0471322075.html" TargetMode="External"/><Relationship Id="rId7" Type="http://schemas.openxmlformats.org/officeDocument/2006/relationships/hyperlink" Target="http://www.wiley.com/WileyCDA/WileyTitle/productCd-0471415405.html" TargetMode="External"/><Relationship Id="rId8" Type="http://schemas.openxmlformats.org/officeDocument/2006/relationships/hyperlink" Target="http://onlinelibrary.wiley.com/book/10.1002/97811184917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Quick Review of Linear Algebra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Great Books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Computations by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Golub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Van Loan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://www.cs.cornell.edu/cv/GVL4/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golubandvanloan.htm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Algebra From a Statistician's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Perspective by D.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Harville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http://www.springer.com/us/book/9780387949789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Several by S.R. Searle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http://www.wiley.com/WileyCDA/WileyTitle/productCd-0470009616.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html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http://www.wiley.com/WileyCDA/WileyTitle/productCd-0471322075.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html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(and many others…)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Good books on linear models will also provide a basic review of linear algebra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Seber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Lee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://www.wiley.com/WileyCDA/WileyTitle/productCd-0471415405.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7"/>
              </a:rPr>
              <a:t>html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Searle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http://onlinelibrary.wiley.com/book/10.1002/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8"/>
              </a:rPr>
              <a:t>9781118491782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Basic Concepts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Matrices as collections of vectors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Dimensions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Square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Addition &amp; Subtraction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Identity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Orthogonal and Orthonormal matrices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Inverse (and generalized inverse)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Symmetric matrices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Positive definite and positive semi-definite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factorizations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Singular Value decomposition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Eigenvalue decomposition</a:t>
            </a:r>
          </a:p>
          <a:p>
            <a:pPr marL="1200150" lvl="2" indent="-285750"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Cholesky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decomposition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Matrices, linear spaces and orthogonal projections.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Systems of linear equations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Matrices and Random Variables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Matrices and random vectors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Definition of a random vector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co-variance matrix of a random vector.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combinations of random variables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co-variance matrices of linear transformations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Quadratic forms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 of quadratic forms [discuss it only briefly]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Multivariate Normal Distribution</a:t>
            </a:r>
          </a:p>
          <a:p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and conditional distributions</a:t>
            </a: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Distributions of linear transformations of MVN random variables</a:t>
            </a: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Simulation of MVN random vectors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9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223</Words>
  <Application>Microsoft Macintosh PowerPoint</Application>
  <PresentationFormat>On-screen Show (4:3)</PresentationFormat>
  <Paragraphs>66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STT 465  Quick Review of Linear Algebra</vt:lpstr>
      <vt:lpstr>Great Books</vt:lpstr>
      <vt:lpstr>Basic Concepts</vt:lpstr>
      <vt:lpstr>Matrices and Random Variables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400</cp:revision>
  <dcterms:created xsi:type="dcterms:W3CDTF">2012-12-12T17:55:05Z</dcterms:created>
  <dcterms:modified xsi:type="dcterms:W3CDTF">2015-10-07T14:18:32Z</dcterms:modified>
  <cp:category/>
</cp:coreProperties>
</file>