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22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45" r:id="rId3"/>
    <p:sldId id="347" r:id="rId4"/>
    <p:sldId id="346" r:id="rId5"/>
    <p:sldId id="348" r:id="rId6"/>
    <p:sldId id="349" r:id="rId7"/>
    <p:sldId id="350" r:id="rId8"/>
    <p:sldId id="3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1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8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22.emf"/><Relationship Id="rId10" Type="http://schemas.openxmlformats.org/officeDocument/2006/relationships/oleObject" Target="../embeddings/Microsoft_Equation3.bin"/><Relationship Id="rId11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Regression </a:t>
            </a:r>
            <a:r>
              <a:rPr lang="en-US" sz="2400" dirty="0">
                <a:solidFill>
                  <a:schemeClr val="tx2"/>
                </a:solidFill>
              </a:rPr>
              <a:t>equation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Likelihood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Prior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Posterior distribution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Outline of a </a:t>
            </a:r>
            <a:r>
              <a:rPr lang="en-US" sz="2400" dirty="0" smtClean="0">
                <a:solidFill>
                  <a:schemeClr val="tx2"/>
                </a:solidFill>
              </a:rPr>
              <a:t>Sampler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- Gibbs sampler with unknown variances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- Gibbs sampler with single-coefficients updates.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assumptions (for now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errors)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83899"/>
              </p:ext>
            </p:extLst>
          </p:nvPr>
        </p:nvGraphicFramePr>
        <p:xfrm>
          <a:off x="5562600" y="41910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6" imgW="1054100" imgH="342900" progId="Equation.3">
                  <p:embed/>
                </p:oleObj>
              </mc:Choice>
              <mc:Fallback>
                <p:oleObj name="Equation" r:id="rId16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2600" y="41910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7901"/>
              </p:ext>
            </p:extLst>
          </p:nvPr>
        </p:nvGraphicFramePr>
        <p:xfrm>
          <a:off x="457200" y="1752600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4" imgW="3937000" imgH="673100" progId="Equation.3">
                  <p:embed/>
                </p:oleObj>
              </mc:Choice>
              <mc:Fallback>
                <p:oleObj name="Equation" r:id="rId4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352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Note: MLE is OLS.</a:t>
            </a:r>
            <a:endParaRPr lang="en-US" sz="2800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5245"/>
              </p:ext>
            </p:extLst>
          </p:nvPr>
        </p:nvGraphicFramePr>
        <p:xfrm>
          <a:off x="2362199" y="4572000"/>
          <a:ext cx="33091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6" imgW="1104900" imgH="279400" progId="Equation.3">
                  <p:embed/>
                </p:oleObj>
              </mc:Choice>
              <mc:Fallback>
                <p:oleObj name="Equation" r:id="rId6" imgW="1104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199" y="4572000"/>
                        <a:ext cx="330917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527045"/>
              </p:ext>
            </p:extLst>
          </p:nvPr>
        </p:nvGraphicFramePr>
        <p:xfrm>
          <a:off x="533400" y="1143000"/>
          <a:ext cx="791051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4" imgW="3683000" imgH="609600" progId="Equation.3">
                  <p:embed/>
                </p:oleObj>
              </mc:Choice>
              <mc:Fallback>
                <p:oleObj name="Equation" r:id="rId4" imgW="368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7910513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Outline of a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0772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Target distribution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Outline of a sampler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- Compute C and it’s inverse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rhs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the posterior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To sample from MVN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draw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pre-multiply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standard normal with the (upper-triangular)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Cholesky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of the inverse of C.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- add the solution.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86260"/>
              </p:ext>
            </p:extLst>
          </p:nvPr>
        </p:nvGraphicFramePr>
        <p:xfrm>
          <a:off x="2209800" y="11430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1430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77628"/>
              </p:ext>
            </p:extLst>
          </p:nvPr>
        </p:nvGraphicFramePr>
        <p:xfrm>
          <a:off x="2895600" y="1752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6" imgW="1206500" imgH="736600" progId="Equation.3">
                  <p:embed/>
                </p:oleObj>
              </mc:Choice>
              <mc:Fallback>
                <p:oleObj name="Equation" r:id="rId6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1752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6306"/>
              </p:ext>
            </p:extLst>
          </p:nvPr>
        </p:nvGraphicFramePr>
        <p:xfrm>
          <a:off x="3733800" y="4114800"/>
          <a:ext cx="1055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8" imgW="444500" imgH="203200" progId="Equation.3">
                  <p:embed/>
                </p:oleObj>
              </mc:Choice>
              <mc:Fallback>
                <p:oleObj name="Equation" r:id="rId8" imgW="444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4114800"/>
                        <a:ext cx="10556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429116"/>
              </p:ext>
            </p:extLst>
          </p:nvPr>
        </p:nvGraphicFramePr>
        <p:xfrm>
          <a:off x="3975100" y="3505200"/>
          <a:ext cx="573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10" imgW="241300" imgH="203200" progId="Equation.3">
                  <p:embed/>
                </p:oleObj>
              </mc:Choice>
              <mc:Fallback>
                <p:oleObj name="Equation" r:id="rId10" imgW="241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5100" y="3505200"/>
                        <a:ext cx="5730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Sampler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0772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Semi-conjugate prior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33389"/>
              </p:ext>
            </p:extLst>
          </p:nvPr>
        </p:nvGraphicFramePr>
        <p:xfrm>
          <a:off x="1695450" y="609600"/>
          <a:ext cx="295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4" imgW="1511300" imgH="292100" progId="Equation.3">
                  <p:embed/>
                </p:oleObj>
              </mc:Choice>
              <mc:Fallback>
                <p:oleObj name="Equation" r:id="rId4" imgW="1511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450" y="609600"/>
                        <a:ext cx="29527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0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258</Words>
  <Application>Microsoft Macintosh PowerPoint</Application>
  <PresentationFormat>On-screen Show (4:3)</PresentationFormat>
  <Paragraphs>165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</vt:lpstr>
      <vt:lpstr>STT 465 Bayesian Multiple Linear Regression:   </vt:lpstr>
      <vt:lpstr>Bayesian Multiple Linear Regression</vt:lpstr>
      <vt:lpstr>Likelihood (cont.)</vt:lpstr>
      <vt:lpstr>Prior</vt:lpstr>
      <vt:lpstr>Posterior Density</vt:lpstr>
      <vt:lpstr>Special (most commonly used) case</vt:lpstr>
      <vt:lpstr>Outline of a Sampler</vt:lpstr>
      <vt:lpstr>Sampler with unknown variances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429</cp:revision>
  <dcterms:created xsi:type="dcterms:W3CDTF">2012-12-12T17:55:05Z</dcterms:created>
  <dcterms:modified xsi:type="dcterms:W3CDTF">2015-11-04T14:24:24Z</dcterms:modified>
  <cp:category/>
</cp:coreProperties>
</file>