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8" r:id="rId2"/>
    <p:sldId id="339" r:id="rId3"/>
    <p:sldId id="340" r:id="rId4"/>
    <p:sldId id="348" r:id="rId5"/>
    <p:sldId id="35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6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Single-parameter models: Beta-Binomial &amp; Poisson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smtClean="0">
                <a:solidFill>
                  <a:schemeClr val="tx2"/>
                </a:solidFill>
              </a:rPr>
              <a:t>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52431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OUTLINE: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Elements of the models: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(1)  Sampling model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 Prior distribution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From (1) and (2) and using Bayes Rule,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distribution of the parameter given the data,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θ|Y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(4)  In this case the posterior distribution has a recognizable form.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Is the Bayesian estimator unbiased?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What happens as sample size increases?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(consider both the effects on bias and variance)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credibility regions (interpretation, types,…)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[Assuming IID]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Prior: we will consider a Beta distribution (the uniform is a special case)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Kernel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Integrating constant.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4107"/>
              </p:ext>
            </p:extLst>
          </p:nvPr>
        </p:nvGraphicFramePr>
        <p:xfrm>
          <a:off x="2691245" y="1295400"/>
          <a:ext cx="26427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1245" y="1295400"/>
                        <a:ext cx="26427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7234"/>
              </p:ext>
            </p:extLst>
          </p:nvPr>
        </p:nvGraphicFramePr>
        <p:xfrm>
          <a:off x="609600" y="2514600"/>
          <a:ext cx="7853363" cy="5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4686300" imgH="317500" progId="Equation.3">
                  <p:embed/>
                </p:oleObj>
              </mc:Choice>
              <mc:Fallback>
                <p:oleObj name="Equation" r:id="rId6" imgW="468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853363" cy="53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85684"/>
              </p:ext>
            </p:extLst>
          </p:nvPr>
        </p:nvGraphicFramePr>
        <p:xfrm>
          <a:off x="990600" y="4038600"/>
          <a:ext cx="7391400" cy="84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4318000" imgH="495300" progId="Equation.3">
                  <p:embed/>
                </p:oleObj>
              </mc:Choice>
              <mc:Fallback>
                <p:oleObj name="Equation" r:id="rId8" imgW="4318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7391400" cy="84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2879"/>
              </p:ext>
            </p:extLst>
          </p:nvPr>
        </p:nvGraphicFramePr>
        <p:xfrm>
          <a:off x="2984157" y="5105400"/>
          <a:ext cx="349284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2438400" imgH="469900" progId="Equation.3">
                  <p:embed/>
                </p:oleObj>
              </mc:Choice>
              <mc:Fallback>
                <p:oleObj name="Equation" r:id="rId10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4157" y="5105400"/>
                        <a:ext cx="349284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Bayes’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 the integrating constant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65001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26653"/>
              </p:ext>
            </p:extLst>
          </p:nvPr>
        </p:nvGraphicFramePr>
        <p:xfrm>
          <a:off x="893763" y="2438400"/>
          <a:ext cx="71199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3657600" imgH="495300" progId="Equation.3">
                  <p:embed/>
                </p:oleObj>
              </mc:Choice>
              <mc:Fallback>
                <p:oleObj name="Equation" r:id="rId6" imgW="365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438400"/>
                        <a:ext cx="711993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79037"/>
              </p:ext>
            </p:extLst>
          </p:nvPr>
        </p:nvGraphicFramePr>
        <p:xfrm>
          <a:off x="4191000" y="3962400"/>
          <a:ext cx="356779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8" imgW="2895600" imgH="1422400" progId="Equation.3">
                  <p:embed/>
                </p:oleObj>
              </mc:Choice>
              <mc:Fallback>
                <p:oleObj name="Equation" r:id="rId8" imgW="28956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56779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Because the posterior distribution has the same form as that of the prior, we say that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the Beta prior is Conjugate to the Binomial likelihood.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- Posterior Vs. Prior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variance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sample size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credibility regions (definition &amp; interpretation).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494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41213"/>
              </p:ext>
            </p:extLst>
          </p:nvPr>
        </p:nvGraphicFramePr>
        <p:xfrm>
          <a:off x="1016000" y="2451100"/>
          <a:ext cx="6873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3530600" imgH="482600" progId="Equation.3">
                  <p:embed/>
                </p:oleObj>
              </mc:Choice>
              <mc:Fallback>
                <p:oleObj name="Equation" r:id="rId6" imgW="353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2451100"/>
                        <a:ext cx="687387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134</Words>
  <Application>Microsoft Macintosh PowerPoint</Application>
  <PresentationFormat>On-screen Show (4:3)</PresentationFormat>
  <Paragraphs>88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Equation</vt:lpstr>
      <vt:lpstr>STT 465 Single-parameter models: Beta-Binomial &amp; Poisson   (G. de los Campos)</vt:lpstr>
      <vt:lpstr>Beta-Binomial</vt:lpstr>
      <vt:lpstr>Beta-Binomial</vt:lpstr>
      <vt:lpstr>Posterior Distribution</vt:lpstr>
      <vt:lpstr>Posterior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339</cp:revision>
  <dcterms:created xsi:type="dcterms:W3CDTF">2012-12-12T17:55:05Z</dcterms:created>
  <dcterms:modified xsi:type="dcterms:W3CDTF">2015-09-14T14:03:19Z</dcterms:modified>
  <cp:category/>
</cp:coreProperties>
</file>