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8" r:id="rId2"/>
    <p:sldId id="339" r:id="rId3"/>
    <p:sldId id="353" r:id="rId4"/>
    <p:sldId id="354" r:id="rId5"/>
    <p:sldId id="35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Microsoft_Equation11.bin"/><Relationship Id="rId13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8.bin"/><Relationship Id="rId7" Type="http://schemas.openxmlformats.org/officeDocument/2006/relationships/image" Target="../media/image8.emf"/><Relationship Id="rId8" Type="http://schemas.openxmlformats.org/officeDocument/2006/relationships/oleObject" Target="../embeddings/Microsoft_Equation9.bin"/><Relationship Id="rId9" Type="http://schemas.openxmlformats.org/officeDocument/2006/relationships/image" Target="../media/image9.emf"/><Relationship Id="rId10" Type="http://schemas.openxmlformats.org/officeDocument/2006/relationships/oleObject" Target="../embeddings/Microsoft_Equation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2168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 far we have discussed models where the joint posterior distribution have a closed form.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However in most models, the joint posterior distribution does not have a closed form.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those cases we can use Monte Carlo Markov Chain algorithms to draw samples from the joint posterior without explicitly drawing from that distribution.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Distributions we have discussed so far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Prior			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Joint posterior		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Fully conditional distribution		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 Gibbs sampler we draw samples iteratively from fully conditional distributions.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18157"/>
              </p:ext>
            </p:extLst>
          </p:nvPr>
        </p:nvGraphicFramePr>
        <p:xfrm>
          <a:off x="5334000" y="3962400"/>
          <a:ext cx="762000" cy="32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558800" imgH="241300" progId="Equation.3">
                  <p:embed/>
                </p:oleObj>
              </mc:Choice>
              <mc:Fallback>
                <p:oleObj name="Equation" r:id="rId4" imgW="55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3962400"/>
                        <a:ext cx="762000" cy="32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00064"/>
              </p:ext>
            </p:extLst>
          </p:nvPr>
        </p:nvGraphicFramePr>
        <p:xfrm>
          <a:off x="5334000" y="4419600"/>
          <a:ext cx="9699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711200" imgH="241300" progId="Equation.3">
                  <p:embed/>
                </p:oleObj>
              </mc:Choice>
              <mc:Fallback>
                <p:oleObj name="Equation" r:id="rId6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0" y="4419600"/>
                        <a:ext cx="969962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49460"/>
              </p:ext>
            </p:extLst>
          </p:nvPr>
        </p:nvGraphicFramePr>
        <p:xfrm>
          <a:off x="5334000" y="4852988"/>
          <a:ext cx="2165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1587500" imgH="241300" progId="Equation.3">
                  <p:embed/>
                </p:oleObj>
              </mc:Choice>
              <mc:Fallback>
                <p:oleObj name="Equation" r:id="rId8" imgW="1587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0" y="4852988"/>
                        <a:ext cx="2165350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Target Posterior Density: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- Initialize parameters (use values that have no-zero prior prob.)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- Iteratively sample from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72972"/>
              </p:ext>
            </p:extLst>
          </p:nvPr>
        </p:nvGraphicFramePr>
        <p:xfrm>
          <a:off x="3429000" y="990600"/>
          <a:ext cx="213593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1066800" imgH="266700" progId="Equation.3">
                  <p:embed/>
                </p:oleObj>
              </mc:Choice>
              <mc:Fallback>
                <p:oleObj name="Equation" r:id="rId4" imgW="1066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990600"/>
                        <a:ext cx="213593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64430"/>
              </p:ext>
            </p:extLst>
          </p:nvPr>
        </p:nvGraphicFramePr>
        <p:xfrm>
          <a:off x="2678113" y="1600200"/>
          <a:ext cx="3635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1816100" imgH="266700" progId="Equation.3">
                  <p:embed/>
                </p:oleObj>
              </mc:Choice>
              <mc:Fallback>
                <p:oleObj name="Equation" r:id="rId6" imgW="1816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8113" y="1600200"/>
                        <a:ext cx="36353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13708"/>
              </p:ext>
            </p:extLst>
          </p:nvPr>
        </p:nvGraphicFramePr>
        <p:xfrm>
          <a:off x="4114800" y="3352800"/>
          <a:ext cx="2951163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8" imgW="1663700" imgH="1574800" progId="Equation.3">
                  <p:embed/>
                </p:oleObj>
              </mc:Choice>
              <mc:Fallback>
                <p:oleObj name="Equation" r:id="rId8" imgW="1663700" imgH="157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3352800"/>
                        <a:ext cx="2951163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9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algorithm generates a dependence sequence of samples of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After convergence these samples can be regarded as draws from the joint posterior density.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Given the way these samples were generated, the sequence is not an IID sequence.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Samples are not independent.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Markov Chain Property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However, the sequence has the property that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Since          can be regarded as a sample from the posterior distribution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can be regarded as a sample from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01271"/>
              </p:ext>
            </p:extLst>
          </p:nvPr>
        </p:nvGraphicFramePr>
        <p:xfrm>
          <a:off x="2895600" y="1295400"/>
          <a:ext cx="1995488" cy="5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079500" imgH="279400" progId="Equation.3">
                  <p:embed/>
                </p:oleObj>
              </mc:Choice>
              <mc:Fallback>
                <p:oleObj name="Equation" r:id="rId4" imgW="1079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1995488" cy="5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64508"/>
              </p:ext>
            </p:extLst>
          </p:nvPr>
        </p:nvGraphicFramePr>
        <p:xfrm>
          <a:off x="488949" y="4495800"/>
          <a:ext cx="812165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4394200" imgH="292100" progId="Equation.3">
                  <p:embed/>
                </p:oleObj>
              </mc:Choice>
              <mc:Fallback>
                <p:oleObj name="Equation" r:id="rId6" imgW="4394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949" y="4495800"/>
                        <a:ext cx="8121651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17199"/>
              </p:ext>
            </p:extLst>
          </p:nvPr>
        </p:nvGraphicFramePr>
        <p:xfrm>
          <a:off x="1447800" y="51816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177800" imgH="203200" progId="Equation.3">
                  <p:embed/>
                </p:oleObj>
              </mc:Choice>
              <mc:Fallback>
                <p:oleObj name="Equation" r:id="rId8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518160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76962"/>
              </p:ext>
            </p:extLst>
          </p:nvPr>
        </p:nvGraphicFramePr>
        <p:xfrm>
          <a:off x="838200" y="5702300"/>
          <a:ext cx="76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381000" imgH="292100" progId="Equation.3">
                  <p:embed/>
                </p:oleObj>
              </mc:Choice>
              <mc:Fallback>
                <p:oleObj name="Equation" r:id="rId10" imgW="381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5702300"/>
                        <a:ext cx="762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313692"/>
              </p:ext>
            </p:extLst>
          </p:nvPr>
        </p:nvGraphicFramePr>
        <p:xfrm>
          <a:off x="4965700" y="5715000"/>
          <a:ext cx="120594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2" imgW="660400" imgH="292100" progId="Equation.3">
                  <p:embed/>
                </p:oleObj>
              </mc:Choice>
              <mc:Fallback>
                <p:oleObj name="Equation" r:id="rId12" imgW="660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5700" y="5715000"/>
                        <a:ext cx="120594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12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Diagnostics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Some of the original samples may need to be discarded (burn-in)</a:t>
            </a: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Due to auto-correlation, we may need to thin (i.e., take x samples out of q)</a:t>
            </a: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Due to auto-correlation, MC errors cannot be computed using the formulas we used so far.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Trace plot </a:t>
            </a: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Auto-correlation between samples</a:t>
            </a: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Time-series MC error</a:t>
            </a:r>
          </a:p>
          <a:p>
            <a:pPr marL="742950" lvl="1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Effective number of samples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1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300</Words>
  <Application>Microsoft Macintosh PowerPoint</Application>
  <PresentationFormat>On-screen Show 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Equation</vt:lpstr>
      <vt:lpstr>STT 465  Gibbs Sampler</vt:lpstr>
      <vt:lpstr>Gibbs Sampler</vt:lpstr>
      <vt:lpstr>Gibbs Sampler</vt:lpstr>
      <vt:lpstr>Gibbs Sampler</vt:lpstr>
      <vt:lpstr>Gibbs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391</cp:revision>
  <dcterms:created xsi:type="dcterms:W3CDTF">2012-12-12T17:55:05Z</dcterms:created>
  <dcterms:modified xsi:type="dcterms:W3CDTF">2015-10-05T13:01:38Z</dcterms:modified>
  <cp:category/>
</cp:coreProperties>
</file>