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38" r:id="rId2"/>
    <p:sldId id="339" r:id="rId3"/>
    <p:sldId id="34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9/26/15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9/26/15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9/26/15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9/26/15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9/26/15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9/26/15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9/26/15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9/26/15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9/26/15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9/26/15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9/26/15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9/26/15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9/26/15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1336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Normal Model</a:t>
            </a:r>
            <a:endParaRPr lang="en-US" sz="3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Normal Model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38200"/>
            <a:ext cx="8229600" cy="4247317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Monday 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Normal Model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Likelihood Function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Maximum Likelihood Estimation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Bayesian Model (conditional on the variance)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- Model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Derivation of the posterior distribution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Posterior mean and posterior variance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Comparison with MLE (variance, bias &amp; MSE)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Predictive distribution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24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Normal Model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38200"/>
            <a:ext cx="8229600" cy="286232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Wednesday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Joint inference on the mean and variance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- Conjugate prior ( will discuss the relationship between Gamma, Inverse 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Gamma and scaled inverse chi-square distributions)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Composition Sampling</a:t>
            </a: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Gibbs Sampler (start our discussion about it, will continue on Monday next week)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968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6557</TotalTime>
  <Words>57</Words>
  <Application>Microsoft Macintosh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STT 465  Normal Model</vt:lpstr>
      <vt:lpstr>Normal Model</vt:lpstr>
      <vt:lpstr>Normal Model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359</cp:revision>
  <dcterms:created xsi:type="dcterms:W3CDTF">2012-12-12T17:55:05Z</dcterms:created>
  <dcterms:modified xsi:type="dcterms:W3CDTF">2015-09-28T13:47:40Z</dcterms:modified>
  <cp:category/>
</cp:coreProperties>
</file>