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3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campos@msu.edu" TargetMode="External"/><Relationship Id="rId4" Type="http://schemas.openxmlformats.org/officeDocument/2006/relationships/hyperlink" Target="https://github.com/gdlc/stt465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4915"/>
            <a:ext cx="7772400" cy="11479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STT 465: Bayesian Statistical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7467600" cy="477053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Introduction &amp; Roadmap</a:t>
            </a:r>
            <a:endParaRPr lang="en-US" sz="2400" dirty="0" smtClean="0">
              <a:solidFill>
                <a:srgbClr val="800000"/>
              </a:solidFill>
            </a:endParaRPr>
          </a:p>
          <a:p>
            <a:endParaRPr lang="en-US" sz="2000" dirty="0" smtClean="0">
              <a:solidFill>
                <a:srgbClr val="800000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Instructor: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Gustavo de los Campos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gcampos@msu.edu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Contact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gcampos@msu.edu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(preferred)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Primary office: </a:t>
            </a:r>
            <a:r>
              <a:rPr lang="fi-FI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909 </a:t>
            </a:r>
            <a:r>
              <a:rPr lang="fi-FI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Fee</a:t>
            </a:r>
            <a:r>
              <a:rPr lang="fi-FI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Road, </a:t>
            </a:r>
            <a:r>
              <a:rPr lang="fi-FI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Room</a:t>
            </a:r>
            <a:r>
              <a:rPr lang="fi-FI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B637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Office hours: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mostly by appointment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Course website: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https://github.com/gdlc/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stt465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Syllabus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(see website)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Pre-requisites, Rules &amp; Grading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website)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845" y="-157315"/>
            <a:ext cx="7772400" cy="76691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Tentative Schedule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44386"/>
              </p:ext>
            </p:extLst>
          </p:nvPr>
        </p:nvGraphicFramePr>
        <p:xfrm>
          <a:off x="1981200" y="709156"/>
          <a:ext cx="4648200" cy="569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7023100" imgH="8610600" progId="Excel.Sheet.12">
                  <p:embed/>
                </p:oleObj>
              </mc:Choice>
              <mc:Fallback>
                <p:oleObj name="Worksheet" r:id="rId4" imgW="7023100" imgH="8610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709156"/>
                        <a:ext cx="4648200" cy="5698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0" y="533400"/>
            <a:ext cx="8991600" cy="0"/>
          </a:xfrm>
          <a:prstGeom prst="line">
            <a:avLst/>
          </a:prstGeom>
          <a:ln w="12700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2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46</Words>
  <Application>Microsoft Macintosh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Excel Sheet</vt:lpstr>
      <vt:lpstr>STT 465: Bayesian Statistical Methods</vt:lpstr>
      <vt:lpstr>Tentative Schedule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295</cp:revision>
  <dcterms:created xsi:type="dcterms:W3CDTF">2012-12-12T17:55:05Z</dcterms:created>
  <dcterms:modified xsi:type="dcterms:W3CDTF">2015-08-24T14:34:18Z</dcterms:modified>
  <cp:category/>
</cp:coreProperties>
</file>