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karAkzholov/rock_ppaper_scissors.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6B412-B89F-448A-95FF-CD679690F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Game</a:t>
            </a:r>
            <a:br>
              <a:rPr lang="en-US" b="1" dirty="0">
                <a:hlinkClick r:id="rId2"/>
              </a:rPr>
            </a:br>
            <a:r>
              <a:rPr lang="en-US" sz="6000" b="1" dirty="0" err="1">
                <a:hlinkClick r:id="rId2"/>
              </a:rPr>
              <a:t>rock_paper_scissors</a:t>
            </a:r>
            <a:br>
              <a:rPr lang="en-US" sz="6000" dirty="0"/>
            </a:b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96A3A-0838-443B-8502-B8F4F6062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Creted</a:t>
            </a:r>
            <a:r>
              <a:rPr lang="en-US" dirty="0"/>
              <a:t> by </a:t>
            </a:r>
            <a:r>
              <a:rPr lang="en-US" dirty="0" err="1"/>
              <a:t>Akzholov</a:t>
            </a:r>
            <a:r>
              <a:rPr lang="en-US" dirty="0"/>
              <a:t> Askar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3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214CE-EB85-42D0-B3EF-C4B852D4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/>
              <a:t>Fanction</a:t>
            </a:r>
            <a:endParaRPr lang="ru-RU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CA89D-0524-4EE6-BFE5-26A49222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070370"/>
          </a:xfrm>
        </p:spPr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1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D9C9F-C1DE-4916-9137-453AA326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Module</a:t>
            </a:r>
            <a:endParaRPr lang="ru-RU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22831-B6D4-4A6D-9F5D-2E507A33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Modules</a:t>
            </a:r>
            <a:r>
              <a:rPr lang="en-US" dirty="0"/>
              <a:t> refer to a file containing </a:t>
            </a:r>
            <a:r>
              <a:rPr lang="en-US" b="1" dirty="0"/>
              <a:t>Python</a:t>
            </a:r>
            <a:r>
              <a:rPr lang="en-US" dirty="0"/>
              <a:t> statements and definitions. A file containing </a:t>
            </a:r>
            <a:r>
              <a:rPr lang="en-US" b="1" dirty="0"/>
              <a:t>Python</a:t>
            </a:r>
            <a:r>
              <a:rPr lang="en-US" dirty="0"/>
              <a:t> code, for example: example.py , is called a </a:t>
            </a:r>
            <a:r>
              <a:rPr lang="en-US" b="1" dirty="0"/>
              <a:t>module</a:t>
            </a:r>
            <a:r>
              <a:rPr lang="en-US" dirty="0"/>
              <a:t>, and its </a:t>
            </a:r>
            <a:r>
              <a:rPr lang="en-US" b="1" dirty="0"/>
              <a:t>module</a:t>
            </a:r>
            <a:r>
              <a:rPr lang="en-US" dirty="0"/>
              <a:t> name would be example . We use </a:t>
            </a:r>
            <a:r>
              <a:rPr lang="en-US" b="1" dirty="0"/>
              <a:t>modules</a:t>
            </a:r>
            <a:r>
              <a:rPr lang="en-US" dirty="0"/>
              <a:t> to break down large programs into small manageable and organized files.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38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9E724ABD-E5F7-4874-B109-8D4C44AE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END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936673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1464</TotalTime>
  <Words>106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Game rock_paper_scissors </vt:lpstr>
      <vt:lpstr>Fanction</vt:lpstr>
      <vt:lpstr>Module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4</cp:revision>
  <dcterms:created xsi:type="dcterms:W3CDTF">2020-12-21T10:20:35Z</dcterms:created>
  <dcterms:modified xsi:type="dcterms:W3CDTF">2020-12-22T10:44:36Z</dcterms:modified>
</cp:coreProperties>
</file>