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ED94-6EE5-4EA5-B54A-5B6333BAB54E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72D6-6710-4C8B-A500-6EE5A7286F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ED94-6EE5-4EA5-B54A-5B6333BAB54E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72D6-6710-4C8B-A500-6EE5A7286F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ED94-6EE5-4EA5-B54A-5B6333BAB54E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72D6-6710-4C8B-A500-6EE5A7286F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ED94-6EE5-4EA5-B54A-5B6333BAB54E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72D6-6710-4C8B-A500-6EE5A7286F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ED94-6EE5-4EA5-B54A-5B6333BAB54E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72D6-6710-4C8B-A500-6EE5A7286F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ED94-6EE5-4EA5-B54A-5B6333BAB54E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72D6-6710-4C8B-A500-6EE5A7286F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ED94-6EE5-4EA5-B54A-5B6333BAB54E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72D6-6710-4C8B-A500-6EE5A7286F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ED94-6EE5-4EA5-B54A-5B6333BAB54E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72D6-6710-4C8B-A500-6EE5A7286F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ED94-6EE5-4EA5-B54A-5B6333BAB54E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72D6-6710-4C8B-A500-6EE5A7286F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ED94-6EE5-4EA5-B54A-5B6333BAB54E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72D6-6710-4C8B-A500-6EE5A7286F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ED94-6EE5-4EA5-B54A-5B6333BAB54E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72D6-6710-4C8B-A500-6EE5A7286F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3ED94-6EE5-4EA5-B54A-5B6333BAB54E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B72D6-6710-4C8B-A500-6EE5A7286F6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/>
          <a:p>
            <a:r>
              <a:rPr lang="en-US" dirty="0" err="1"/>
              <a:t>PyTanks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GGS\PyGame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7594580" cy="50149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14282" y="357166"/>
            <a:ext cx="8429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/>
              <a:t>Создатель и редактор уровней с последующим сохранением в формате .</a:t>
            </a:r>
            <a:r>
              <a:rPr lang="en-US" sz="3000" dirty="0" smtClean="0"/>
              <a:t>txt</a:t>
            </a:r>
            <a:r>
              <a:rPr lang="ru-RU" sz="3000" dirty="0" smtClean="0"/>
              <a:t>.</a:t>
            </a:r>
            <a:endParaRPr lang="ru-RU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57166"/>
            <a:ext cx="5929354" cy="6149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29388" y="1890963"/>
            <a:ext cx="23574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/>
              <a:t>Стартовое окно игры с выбором уровня и количеством вражеских танков.</a:t>
            </a:r>
            <a:endParaRPr lang="ru-RU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14290"/>
            <a:ext cx="3914779" cy="4043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357430"/>
            <a:ext cx="4119568" cy="4272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57818" y="4929198"/>
            <a:ext cx="3000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/>
              <a:t>Игровой процесс</a:t>
            </a:r>
            <a:endParaRPr lang="ru-RU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8" y="2032786"/>
            <a:ext cx="4429124" cy="458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57224" y="500042"/>
            <a:ext cx="7500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/>
              <a:t>Окна</a:t>
            </a:r>
            <a:r>
              <a:rPr lang="en-US" sz="3000" dirty="0" smtClean="0"/>
              <a:t> </a:t>
            </a:r>
            <a:r>
              <a:rPr lang="ru-RU" sz="3000" dirty="0" smtClean="0"/>
              <a:t>победы и поражения с выводом рекордов по времени и очкам. </a:t>
            </a:r>
            <a:endParaRPr lang="ru-RU" sz="3000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058974"/>
            <a:ext cx="4429124" cy="458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43190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Экран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PyTanks </vt:lpstr>
      <vt:lpstr>Слайд 2</vt:lpstr>
      <vt:lpstr>Слайд 3</vt:lpstr>
      <vt:lpstr>Слайд 4</vt:lpstr>
      <vt:lpstr>Слайд 5</vt:lpstr>
      <vt:lpstr>Спасибо за внимание!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PyTanks </dc:title>
  <dc:creator>panafeva</dc:creator>
  <cp:lastModifiedBy>panafeva</cp:lastModifiedBy>
  <cp:revision>1</cp:revision>
  <dcterms:created xsi:type="dcterms:W3CDTF">2022-01-25T09:30:16Z</dcterms:created>
  <dcterms:modified xsi:type="dcterms:W3CDTF">2022-01-25T10:19:19Z</dcterms:modified>
</cp:coreProperties>
</file>