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Ижболдин Андрей Павлович" initials="ИАП" lastIdx="2" clrIdx="0">
    <p:extLst>
      <p:ext uri="{19B8F6BF-5375-455C-9EA6-DF929625EA0E}">
        <p15:presenceInfo xmlns:p15="http://schemas.microsoft.com/office/powerpoint/2012/main" userId="S-1-5-21-553235717-1928676885-805191575-213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4B78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8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6E9585-AA6E-492B-8718-E70D6C6F5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E766886-6400-47CF-8C8C-F96D77A5C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5329AA-FC98-4C7B-926B-15BE341A6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F98B-F84D-4508-A83B-4B956B775155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8E53D8-2867-42FF-84C8-6C0D24CD4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71628E-FBA0-4340-80EC-946033D51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1CAD-09B3-49DE-B451-855A81DAF7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957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A9E1C8-E61E-4E9A-A24A-04D179394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080C26B-1D78-4C94-9F0D-699940664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3572ED-003B-4265-A152-4F593A8B9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F98B-F84D-4508-A83B-4B956B775155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8E90CA-03E0-40EF-BF61-08878857A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9EBF56-E151-44D5-8B41-FDD177A3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1CAD-09B3-49DE-B451-855A81DAF7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20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B49A89F-2031-414A-9013-DB2B87E04A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EA3FA8E-5729-4A0B-9568-62C06A70F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389817-3E20-4B06-893F-79382A72D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F98B-F84D-4508-A83B-4B956B775155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57969F-E5F4-4AB7-BA2E-09294A7DA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8F2559-E71E-47D8-892E-A8CF3D197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1CAD-09B3-49DE-B451-855A81DAF7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8529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4C4ED0-5FEC-4D31-8D33-167ED89C4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ABA79D-4677-4E2E-AFD2-93BAB0075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2483E5-A240-428A-AB09-6DF241B49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F98B-F84D-4508-A83B-4B956B775155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956B3B-1321-4ACA-86A4-6A246B1B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F9890F-59DD-4772-986E-AEEDDFB24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1CAD-09B3-49DE-B451-855A81DAF7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1186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693FC2-07BC-4A88-A63E-F9438DAB1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0EE20D-40B3-4825-8ADE-9146D8E96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C620D6-DB9F-4F3B-BFA1-DC4039CAF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F98B-F84D-4508-A83B-4B956B775155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45AD10-A7BB-4136-AA88-8C9B5AC00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C359CC-7B71-4B9B-8705-D316F1003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1CAD-09B3-49DE-B451-855A81DAF7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70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6BFDFC-7EDC-4230-A159-81FDEB420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3849EC-FD81-4735-905D-5F4EF52929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57D6472-F31C-4E27-9190-3722AB4C7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4D340B9-1F26-4889-B9F7-2B854E360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F98B-F84D-4508-A83B-4B956B775155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985782-B843-425B-8D76-2D69370DB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335C9D-663E-4303-8BE4-E696CBF63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1CAD-09B3-49DE-B451-855A81DAF7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794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1C8FFA-2B9A-4AD3-8357-F1B8755D6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3D077D-80D7-4BE5-A6BC-BB1CE441A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C990CA1-8B3A-4B5A-BFDB-5E7CD078F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11CE119-8B2A-46A0-B43D-951456310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56AD6EA-7AB5-45CA-8A6D-5FC2F2379B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A721D7D-2684-46F2-9D16-2FC054B98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F98B-F84D-4508-A83B-4B956B775155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56046B7-925F-4509-A0AC-0558E716B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B4A5F5D-499D-4B3C-9E33-69BB876CD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1CAD-09B3-49DE-B451-855A81DAF7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03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16A4B3-E64F-4B21-B00B-D5B79C6A4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3492C3E-51EB-48DF-AD76-351731E12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F98B-F84D-4508-A83B-4B956B775155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4C584A6-9B62-4934-BF86-BE8AD71CF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975A184-4D1D-4FC7-AA7C-01782D4EC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1CAD-09B3-49DE-B451-855A81DAF7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47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7FA08D3-1A53-4DA1-89FF-FCDF2B7C6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F98B-F84D-4508-A83B-4B956B775155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D066102-BE5C-46F3-82E8-1141E668B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3A688BD-1C18-4494-B734-761D3C9DF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1CAD-09B3-49DE-B451-855A81DAF7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304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16114F-7027-4DE4-B25A-943105042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6B788A-7536-4FF0-8AC9-583C14785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3A1D8B7-39D2-4877-BC97-776C1B2F6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EF06624-06EA-4162-97A1-A85C65DD8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F98B-F84D-4508-A83B-4B956B775155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2C9BB7-60B8-4529-9818-97DC072FA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3E08BF-5028-45D3-8BBA-89A61167E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1CAD-09B3-49DE-B451-855A81DAF7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156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89631B-3698-4D81-B36D-718E26D6B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F624568-53CE-4C90-9AFA-376C389B0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0F25E4F-8159-478F-A7AA-14590D4B4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9F60D2-5A02-42CD-8C41-DA9FB75D4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F98B-F84D-4508-A83B-4B956B775155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714A4F5-83B7-43CC-944A-A2EA5CD9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24467D-1A36-4D86-B0A4-F31B7D403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1CAD-09B3-49DE-B451-855A81DAF7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559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16012A-0DAF-443A-A143-9EFBE0977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AF6481D-98FD-4586-A0C1-1EA3E2F06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19B4CD-A23F-4C47-B623-558EF94986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AF98B-F84D-4508-A83B-4B956B775155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BF92A8-10F3-4B03-AD2E-35B7B7C00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232F80-46B8-41EB-95AA-8B243A2A5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41CAD-09B3-49DE-B451-855A81DAF7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86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DC27062-7EFB-4F6B-9FE3-4650F6CA21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7" t="16599" r="20518" b="47580"/>
          <a:stretch/>
        </p:blipFill>
        <p:spPr>
          <a:xfrm>
            <a:off x="276856" y="5529102"/>
            <a:ext cx="4142934" cy="11383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39EC92-7865-4FFE-915A-EC78F7244070}"/>
              </a:ext>
            </a:extLst>
          </p:cNvPr>
          <p:cNvSpPr txBox="1"/>
          <p:nvPr/>
        </p:nvSpPr>
        <p:spPr>
          <a:xfrm>
            <a:off x="360218" y="429491"/>
            <a:ext cx="43756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00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Титульный лист</a:t>
            </a:r>
            <a:endParaRPr lang="en-US" sz="3600" dirty="0">
              <a:solidFill>
                <a:srgbClr val="0099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600" dirty="0">
                <a:solidFill>
                  <a:srgbClr val="00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Заголовок</a:t>
            </a:r>
          </a:p>
          <a:p>
            <a:endParaRPr lang="ru-RU" sz="3600" dirty="0">
              <a:solidFill>
                <a:srgbClr val="0099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0A49EC-58FF-4E9B-8426-5CC2536B2EDD}"/>
              </a:ext>
            </a:extLst>
          </p:cNvPr>
          <p:cNvSpPr txBox="1"/>
          <p:nvPr/>
        </p:nvSpPr>
        <p:spPr>
          <a:xfrm>
            <a:off x="360218" y="1908886"/>
            <a:ext cx="37730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Текст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A58AB9-1156-4296-9DCF-BC3E66148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137" y="0"/>
            <a:ext cx="5305425" cy="672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14350" y="5769241"/>
            <a:ext cx="676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rgbClr val="009999"/>
                </a:solidFill>
              </a:rPr>
              <a:t>1</a:t>
            </a:r>
            <a:endParaRPr lang="ru-RU" sz="3600" dirty="0">
              <a:solidFill>
                <a:srgbClr val="009999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4757" y="5769240"/>
            <a:ext cx="676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2</a:t>
            </a:r>
            <a:endParaRPr lang="ru-RU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2132969" y="5769239"/>
            <a:ext cx="676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3</a:t>
            </a:r>
            <a:endParaRPr lang="ru-RU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2921181" y="5769239"/>
            <a:ext cx="676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</a:t>
            </a:r>
            <a:endParaRPr lang="ru-RU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3724840" y="5769238"/>
            <a:ext cx="676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60522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Как оформить презентацию: правила оформления, примеры и шаблоны |  Calltouch.Блог">
            <a:extLst>
              <a:ext uri="{FF2B5EF4-FFF2-40B4-BE49-F238E27FC236}">
                <a16:creationId xmlns:a16="http://schemas.microsoft.com/office/drawing/2014/main" id="{5889AB6C-A504-48A1-8EEC-4F34668015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3"/>
          <a:stretch/>
        </p:blipFill>
        <p:spPr bwMode="auto">
          <a:xfrm>
            <a:off x="257174" y="0"/>
            <a:ext cx="1158938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6DC27062-7EFB-4F6B-9FE3-4650F6CA21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7" t="16599" r="20518" b="47580"/>
          <a:stretch/>
        </p:blipFill>
        <p:spPr>
          <a:xfrm>
            <a:off x="7703625" y="5483273"/>
            <a:ext cx="4142934" cy="113839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941119" y="5723412"/>
            <a:ext cx="676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1</a:t>
            </a:r>
            <a:endParaRPr lang="ru-RU" sz="3600" dirty="0"/>
          </a:p>
        </p:txBody>
      </p:sp>
      <p:sp>
        <p:nvSpPr>
          <p:cNvPr id="21" name="TextBox 20"/>
          <p:cNvSpPr txBox="1"/>
          <p:nvPr/>
        </p:nvSpPr>
        <p:spPr>
          <a:xfrm>
            <a:off x="8771526" y="5723411"/>
            <a:ext cx="676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009999"/>
                </a:solidFill>
              </a:rPr>
              <a:t>2</a:t>
            </a:r>
            <a:endParaRPr lang="ru-RU" sz="3600" dirty="0">
              <a:solidFill>
                <a:srgbClr val="009999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559738" y="5723410"/>
            <a:ext cx="676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3</a:t>
            </a:r>
            <a:endParaRPr lang="ru-RU" sz="3600" dirty="0"/>
          </a:p>
        </p:txBody>
      </p:sp>
      <p:sp>
        <p:nvSpPr>
          <p:cNvPr id="23" name="TextBox 22"/>
          <p:cNvSpPr txBox="1"/>
          <p:nvPr/>
        </p:nvSpPr>
        <p:spPr>
          <a:xfrm>
            <a:off x="10347950" y="5723410"/>
            <a:ext cx="676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</a:t>
            </a:r>
            <a:endParaRPr lang="ru-RU" sz="3600" dirty="0"/>
          </a:p>
        </p:txBody>
      </p:sp>
      <p:sp>
        <p:nvSpPr>
          <p:cNvPr id="24" name="TextBox 23"/>
          <p:cNvSpPr txBox="1"/>
          <p:nvPr/>
        </p:nvSpPr>
        <p:spPr>
          <a:xfrm>
            <a:off x="11151609" y="5723409"/>
            <a:ext cx="676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</a:t>
            </a:r>
            <a:endParaRPr lang="ru-RU" sz="36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DEB3E70-26EF-42E8-826A-97C8F47D4F2C}"/>
              </a:ext>
            </a:extLst>
          </p:cNvPr>
          <p:cNvSpPr/>
          <p:nvPr/>
        </p:nvSpPr>
        <p:spPr>
          <a:xfrm>
            <a:off x="701040" y="2174240"/>
            <a:ext cx="3972560" cy="1254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12DE013-46B3-43D3-881D-132CCAC81449}"/>
              </a:ext>
            </a:extLst>
          </p:cNvPr>
          <p:cNvSpPr/>
          <p:nvPr/>
        </p:nvSpPr>
        <p:spPr>
          <a:xfrm>
            <a:off x="4866640" y="2174240"/>
            <a:ext cx="3393440" cy="904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4D4DFE2-B2C4-4762-A001-C8401C139382}"/>
              </a:ext>
            </a:extLst>
          </p:cNvPr>
          <p:cNvSpPr/>
          <p:nvPr/>
        </p:nvSpPr>
        <p:spPr>
          <a:xfrm>
            <a:off x="8514080" y="2174240"/>
            <a:ext cx="2814320" cy="904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570BD0B-5CA8-4889-96C0-05A28A1CC5F8}"/>
              </a:ext>
            </a:extLst>
          </p:cNvPr>
          <p:cNvSpPr/>
          <p:nvPr/>
        </p:nvSpPr>
        <p:spPr>
          <a:xfrm>
            <a:off x="512985" y="4332259"/>
            <a:ext cx="9967150" cy="11510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409F0FA-61E2-4239-B032-51F006B686DF}"/>
              </a:ext>
            </a:extLst>
          </p:cNvPr>
          <p:cNvSpPr/>
          <p:nvPr/>
        </p:nvSpPr>
        <p:spPr>
          <a:xfrm>
            <a:off x="345440" y="325120"/>
            <a:ext cx="10454640" cy="939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32A699-403F-4F58-9E0F-93B01FEF1914}"/>
              </a:ext>
            </a:extLst>
          </p:cNvPr>
          <p:cNvSpPr txBox="1"/>
          <p:nvPr/>
        </p:nvSpPr>
        <p:spPr>
          <a:xfrm>
            <a:off x="685610" y="291777"/>
            <a:ext cx="9255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00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</a:t>
            </a:r>
            <a:r>
              <a:rPr lang="en-US" sz="3600" b="1" dirty="0" err="1">
                <a:solidFill>
                  <a:srgbClr val="00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NaVOffice</a:t>
            </a:r>
            <a:r>
              <a:rPr lang="ru-RU" sz="3600" b="1" dirty="0">
                <a:solidFill>
                  <a:srgbClr val="00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dirty="0">
                <a:solidFill>
                  <a:srgbClr val="4B78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3600" b="1" dirty="0">
                <a:solidFill>
                  <a:srgbClr val="00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Функции: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C541384-A26C-42C0-8775-B42BEACBD6E0}"/>
              </a:ext>
            </a:extLst>
          </p:cNvPr>
          <p:cNvSpPr/>
          <p:nvPr/>
        </p:nvSpPr>
        <p:spPr>
          <a:xfrm>
            <a:off x="345440" y="5489334"/>
            <a:ext cx="1950720" cy="10638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1AA1C2-FBD9-4B61-B9E5-A966275B3F23}"/>
              </a:ext>
            </a:extLst>
          </p:cNvPr>
          <p:cNvSpPr txBox="1"/>
          <p:nvPr/>
        </p:nvSpPr>
        <p:spPr>
          <a:xfrm>
            <a:off x="701040" y="2174240"/>
            <a:ext cx="304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051985-454C-400A-9EFC-A8BCB9181467}"/>
              </a:ext>
            </a:extLst>
          </p:cNvPr>
          <p:cNvSpPr txBox="1"/>
          <p:nvPr/>
        </p:nvSpPr>
        <p:spPr>
          <a:xfrm>
            <a:off x="5008880" y="2174240"/>
            <a:ext cx="3017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текст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F93983-A2EA-4280-A99C-3ABAF01E3CCD}"/>
              </a:ext>
            </a:extLst>
          </p:cNvPr>
          <p:cNvSpPr txBox="1"/>
          <p:nvPr/>
        </p:nvSpPr>
        <p:spPr>
          <a:xfrm>
            <a:off x="8686800" y="2174240"/>
            <a:ext cx="3007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E29738-4290-444E-A7D2-EFA2887BB049}"/>
              </a:ext>
            </a:extLst>
          </p:cNvPr>
          <p:cNvSpPr txBox="1"/>
          <p:nvPr/>
        </p:nvSpPr>
        <p:spPr>
          <a:xfrm>
            <a:off x="685610" y="4390313"/>
            <a:ext cx="30050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75C570-1DB4-4AC8-88E7-78BEBBA966E0}"/>
              </a:ext>
            </a:extLst>
          </p:cNvPr>
          <p:cNvSpPr txBox="1"/>
          <p:nvPr/>
        </p:nvSpPr>
        <p:spPr>
          <a:xfrm>
            <a:off x="5008880" y="4390313"/>
            <a:ext cx="30050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04A46E-6AB9-4EB1-9DDC-439DD171B70A}"/>
              </a:ext>
            </a:extLst>
          </p:cNvPr>
          <p:cNvSpPr txBox="1"/>
          <p:nvPr/>
        </p:nvSpPr>
        <p:spPr>
          <a:xfrm>
            <a:off x="8686800" y="4390313"/>
            <a:ext cx="30050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21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DC27062-7EFB-4F6B-9FE3-4650F6CA21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7" t="16599" r="20518" b="47580"/>
          <a:stretch/>
        </p:blipFill>
        <p:spPr>
          <a:xfrm>
            <a:off x="7938131" y="5516755"/>
            <a:ext cx="4142934" cy="113839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75625" y="5756894"/>
            <a:ext cx="676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1</a:t>
            </a:r>
            <a:endParaRPr lang="ru-RU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9006032" y="5756893"/>
            <a:ext cx="676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2</a:t>
            </a:r>
            <a:endParaRPr lang="ru-RU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9794244" y="5756892"/>
            <a:ext cx="676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009999"/>
                </a:solidFill>
              </a:rPr>
              <a:t>3</a:t>
            </a:r>
            <a:endParaRPr lang="ru-RU" sz="3600" dirty="0">
              <a:solidFill>
                <a:srgbClr val="009999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582456" y="5756892"/>
            <a:ext cx="676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</a:t>
            </a:r>
            <a:endParaRPr lang="ru-RU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11386115" y="5756891"/>
            <a:ext cx="676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</a:t>
            </a:r>
            <a:endParaRPr lang="ru-RU" sz="3600" dirty="0"/>
          </a:p>
        </p:txBody>
      </p:sp>
      <p:pic>
        <p:nvPicPr>
          <p:cNvPr id="4100" name="Picture 4" descr="Идеальная IT-компания. Как из гиков собрать команду программистов">
            <a:extLst>
              <a:ext uri="{FF2B5EF4-FFF2-40B4-BE49-F238E27FC236}">
                <a16:creationId xmlns:a16="http://schemas.microsoft.com/office/drawing/2014/main" id="{7FF49E22-4EB2-4E4B-BB77-244DCD5648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7" t="2519" r="58062" b="82074"/>
          <a:stretch/>
        </p:blipFill>
        <p:spPr bwMode="auto">
          <a:xfrm>
            <a:off x="1758196" y="1351280"/>
            <a:ext cx="3184281" cy="124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Овал 1">
            <a:extLst>
              <a:ext uri="{FF2B5EF4-FFF2-40B4-BE49-F238E27FC236}">
                <a16:creationId xmlns:a16="http://schemas.microsoft.com/office/drawing/2014/main" id="{9890FEED-A13E-45A8-9390-C7370E82FAC7}"/>
              </a:ext>
            </a:extLst>
          </p:cNvPr>
          <p:cNvSpPr/>
          <p:nvPr/>
        </p:nvSpPr>
        <p:spPr>
          <a:xfrm>
            <a:off x="2867736" y="1905000"/>
            <a:ext cx="965200" cy="965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098" name="Picture 2" descr="Идеальная IT-компания. Как из гиков собрать команду программистов">
            <a:extLst>
              <a:ext uri="{FF2B5EF4-FFF2-40B4-BE49-F238E27FC236}">
                <a16:creationId xmlns:a16="http://schemas.microsoft.com/office/drawing/2014/main" id="{DAA412E5-E7CF-4DB1-ACED-90E02F513F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1" t="18519" b="35111"/>
          <a:stretch/>
        </p:blipFill>
        <p:spPr bwMode="auto">
          <a:xfrm>
            <a:off x="1125694" y="2464440"/>
            <a:ext cx="4449287" cy="3585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9043FE-E00B-411A-8ADB-EEE07F5F9B77}"/>
              </a:ext>
            </a:extLst>
          </p:cNvPr>
          <p:cNvSpPr txBox="1"/>
          <p:nvPr/>
        </p:nvSpPr>
        <p:spPr>
          <a:xfrm>
            <a:off x="8503920" y="543024"/>
            <a:ext cx="3423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dirty="0">
                <a:solidFill>
                  <a:srgbClr val="00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Наша команда!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D608C9-6307-408A-9472-32B4E6C3B585}"/>
              </a:ext>
            </a:extLst>
          </p:cNvPr>
          <p:cNvSpPr txBox="1"/>
          <p:nvPr/>
        </p:nvSpPr>
        <p:spPr>
          <a:xfrm>
            <a:off x="6553200" y="1269438"/>
            <a:ext cx="53746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Текст-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Текст-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</a:p>
          <a:p>
            <a:pPr algn="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Текст-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текст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Текст-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текст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Текст-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текст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52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0-tub-ru.yandex.net/i?id=950c36d2f2632954b55ac83e1bcc5fb7-l&amp;n=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402" y="986191"/>
            <a:ext cx="5743780" cy="503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939EC92-7865-4FFE-915A-EC78F7244070}"/>
              </a:ext>
            </a:extLst>
          </p:cNvPr>
          <p:cNvSpPr txBox="1"/>
          <p:nvPr/>
        </p:nvSpPr>
        <p:spPr>
          <a:xfrm>
            <a:off x="360218" y="429491"/>
            <a:ext cx="38974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00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</a:t>
            </a:r>
            <a:r>
              <a:rPr lang="ru-RU" sz="3600" dirty="0" smtClean="0">
                <a:solidFill>
                  <a:srgbClr val="00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</a:t>
            </a:r>
            <a:endParaRPr lang="ru-RU" sz="3600" dirty="0">
              <a:solidFill>
                <a:srgbClr val="0099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0A49EC-58FF-4E9B-8426-5CC2536B2EDD}"/>
              </a:ext>
            </a:extLst>
          </p:cNvPr>
          <p:cNvSpPr txBox="1"/>
          <p:nvPr/>
        </p:nvSpPr>
        <p:spPr>
          <a:xfrm>
            <a:off x="360218" y="1908886"/>
            <a:ext cx="37730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Текст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6DC27062-7EFB-4F6B-9FE3-4650F6CA21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7" t="16599" r="20518" b="47580"/>
          <a:stretch/>
        </p:blipFill>
        <p:spPr>
          <a:xfrm>
            <a:off x="276856" y="5529102"/>
            <a:ext cx="4142934" cy="113839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14350" y="5769241"/>
            <a:ext cx="676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1</a:t>
            </a:r>
            <a:endParaRPr lang="ru-RU" sz="3600" dirty="0"/>
          </a:p>
        </p:txBody>
      </p:sp>
      <p:sp>
        <p:nvSpPr>
          <p:cNvPr id="26" name="TextBox 25"/>
          <p:cNvSpPr txBox="1"/>
          <p:nvPr/>
        </p:nvSpPr>
        <p:spPr>
          <a:xfrm>
            <a:off x="1344757" y="5769240"/>
            <a:ext cx="676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2</a:t>
            </a:r>
            <a:endParaRPr lang="ru-RU" sz="3600" dirty="0"/>
          </a:p>
        </p:txBody>
      </p:sp>
      <p:sp>
        <p:nvSpPr>
          <p:cNvPr id="27" name="TextBox 26"/>
          <p:cNvSpPr txBox="1"/>
          <p:nvPr/>
        </p:nvSpPr>
        <p:spPr>
          <a:xfrm>
            <a:off x="2132969" y="5769239"/>
            <a:ext cx="676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3</a:t>
            </a:r>
            <a:endParaRPr lang="ru-RU" sz="3600" dirty="0"/>
          </a:p>
        </p:txBody>
      </p:sp>
      <p:sp>
        <p:nvSpPr>
          <p:cNvPr id="28" name="TextBox 27"/>
          <p:cNvSpPr txBox="1"/>
          <p:nvPr/>
        </p:nvSpPr>
        <p:spPr>
          <a:xfrm>
            <a:off x="2921181" y="5769239"/>
            <a:ext cx="676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9999"/>
                </a:solidFill>
              </a:rPr>
              <a:t>4</a:t>
            </a:r>
            <a:endParaRPr lang="ru-RU" sz="3600" dirty="0">
              <a:solidFill>
                <a:srgbClr val="009999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24840" y="5769238"/>
            <a:ext cx="676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24840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https://im0-tub-ru.yandex.net/i?id=4fe556d7d56a0b271bf052b1fe22fab4-l&amp;n=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050" y="509587"/>
            <a:ext cx="5838825" cy="583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39EC92-7865-4FFE-915A-EC78F7244070}"/>
              </a:ext>
            </a:extLst>
          </p:cNvPr>
          <p:cNvSpPr txBox="1"/>
          <p:nvPr/>
        </p:nvSpPr>
        <p:spPr>
          <a:xfrm>
            <a:off x="360219" y="429491"/>
            <a:ext cx="40595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00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разработки 2.0</a:t>
            </a:r>
          </a:p>
          <a:p>
            <a:endParaRPr lang="ru-RU" sz="3600" dirty="0">
              <a:solidFill>
                <a:srgbClr val="0099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0A49EC-58FF-4E9B-8426-5CC2536B2EDD}"/>
              </a:ext>
            </a:extLst>
          </p:cNvPr>
          <p:cNvSpPr txBox="1"/>
          <p:nvPr/>
        </p:nvSpPr>
        <p:spPr>
          <a:xfrm>
            <a:off x="360218" y="1908886"/>
            <a:ext cx="37730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Текст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DC27062-7EFB-4F6B-9FE3-4650F6CA21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7" t="16599" r="20518" b="47580"/>
          <a:stretch/>
        </p:blipFill>
        <p:spPr>
          <a:xfrm>
            <a:off x="276856" y="5529102"/>
            <a:ext cx="4142934" cy="113839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14350" y="5769241"/>
            <a:ext cx="676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1</a:t>
            </a:r>
            <a:endParaRPr lang="ru-RU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1344757" y="5769240"/>
            <a:ext cx="676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2</a:t>
            </a:r>
            <a:endParaRPr lang="ru-RU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2132969" y="5769239"/>
            <a:ext cx="676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3</a:t>
            </a:r>
            <a:endParaRPr lang="ru-RU" sz="3600" dirty="0"/>
          </a:p>
        </p:txBody>
      </p:sp>
      <p:sp>
        <p:nvSpPr>
          <p:cNvPr id="18" name="TextBox 17"/>
          <p:cNvSpPr txBox="1"/>
          <p:nvPr/>
        </p:nvSpPr>
        <p:spPr>
          <a:xfrm>
            <a:off x="2921181" y="5769239"/>
            <a:ext cx="676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9999"/>
                </a:solidFill>
              </a:rPr>
              <a:t>4</a:t>
            </a:r>
            <a:endParaRPr lang="ru-RU" sz="3600" dirty="0">
              <a:solidFill>
                <a:srgbClr val="009999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24840" y="5769238"/>
            <a:ext cx="676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50146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D9043FE-E00B-411A-8ADB-EEE07F5F9B77}"/>
              </a:ext>
            </a:extLst>
          </p:cNvPr>
          <p:cNvSpPr txBox="1"/>
          <p:nvPr/>
        </p:nvSpPr>
        <p:spPr>
          <a:xfrm>
            <a:off x="8503920" y="543024"/>
            <a:ext cx="3423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dirty="0" smtClean="0">
                <a:solidFill>
                  <a:srgbClr val="00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3600" dirty="0">
              <a:solidFill>
                <a:srgbClr val="0099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D608C9-6307-408A-9472-32B4E6C3B585}"/>
              </a:ext>
            </a:extLst>
          </p:cNvPr>
          <p:cNvSpPr txBox="1"/>
          <p:nvPr/>
        </p:nvSpPr>
        <p:spPr>
          <a:xfrm>
            <a:off x="6553200" y="1269438"/>
            <a:ext cx="53746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</a:t>
            </a:r>
            <a:r>
              <a:rPr lang="ru-RU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4" descr="https://im0-tub-ru.yandex.net/i?id=d5b02330c5171d77c394592709303e29-l&amp;n=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57" y="866189"/>
            <a:ext cx="5701468" cy="484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DC27062-7EFB-4F6B-9FE3-4650F6CA21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7" t="16599" r="20518" b="47580"/>
          <a:stretch/>
        </p:blipFill>
        <p:spPr>
          <a:xfrm>
            <a:off x="7938131" y="5516755"/>
            <a:ext cx="4142934" cy="113839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175625" y="5756894"/>
            <a:ext cx="676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1</a:t>
            </a:r>
            <a:endParaRPr lang="ru-RU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9006032" y="5756893"/>
            <a:ext cx="676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2</a:t>
            </a:r>
            <a:endParaRPr lang="ru-RU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9794244" y="5756892"/>
            <a:ext cx="676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3</a:t>
            </a:r>
            <a:endParaRPr lang="ru-RU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10582456" y="5756892"/>
            <a:ext cx="676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</a:t>
            </a:r>
            <a:endParaRPr lang="ru-RU" sz="3600" dirty="0"/>
          </a:p>
        </p:txBody>
      </p:sp>
      <p:sp>
        <p:nvSpPr>
          <p:cNvPr id="18" name="TextBox 17"/>
          <p:cNvSpPr txBox="1"/>
          <p:nvPr/>
        </p:nvSpPr>
        <p:spPr>
          <a:xfrm>
            <a:off x="11386115" y="5756891"/>
            <a:ext cx="676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9999"/>
                </a:solidFill>
              </a:rPr>
              <a:t>5</a:t>
            </a:r>
            <a:endParaRPr lang="ru-RU" sz="3600" dirty="0">
              <a:solidFill>
                <a:srgbClr val="00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63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666</Words>
  <Application>Microsoft Office PowerPoint</Application>
  <PresentationFormat>Широкоэкранный</PresentationFormat>
  <Paragraphs>126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Ижболдин Андрей Павлович</dc:creator>
  <cp:lastModifiedBy>Хозяин</cp:lastModifiedBy>
  <cp:revision>13</cp:revision>
  <dcterms:created xsi:type="dcterms:W3CDTF">2021-04-26T11:04:10Z</dcterms:created>
  <dcterms:modified xsi:type="dcterms:W3CDTF">2021-04-27T18:27:05Z</dcterms:modified>
</cp:coreProperties>
</file>