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0</Words>
  <Application>Microsoft Office PowerPoint</Application>
  <PresentationFormat>Экран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1" baseType="lpstr">
      <vt:lpstr>Апекс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Пользователь</dc:creator>
  <cp:lastModifiedBy>WIN-OI</cp:lastModifiedBy>
  <cp:revision>1</cp:revision>
  <dcterms:created xsi:type="dcterms:W3CDTF">2021-10-10T14:07:35Z</dcterms:created>
  <dcterms:modified xsi:type="dcterms:W3CDTF">2021-10-10T14:08:05Z</dcterms:modified>
</cp:coreProperties>
</file>