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1" baseType="lpstr">
      <vt:lpstr>Открытая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WIN-OI</cp:lastModifiedBy>
  <cp:revision>6</cp:revision>
  <dcterms:created xsi:type="dcterms:W3CDTF">2021-10-10T14:07:35Z</dcterms:created>
  <dcterms:modified xsi:type="dcterms:W3CDTF">2021-10-10T14:13:24Z</dcterms:modified>
</cp:coreProperties>
</file>