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7546D24-74AE-48F6-A089-CD07712F4BC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20" y="802300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20" y="3531207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10"/>
            <a:ext cx="3086292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4" y="798973"/>
            <a:ext cx="802005" cy="50357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20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9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78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9" y="798976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6"/>
            <a:ext cx="5301095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6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7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4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8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892"/>
            <a:ext cx="6571343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7"/>
            <a:ext cx="3125652" cy="34375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1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6"/>
            <a:ext cx="6571344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2"/>
            <a:ext cx="3125766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6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4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2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4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78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4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9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9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2" y="482173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9" y="1122545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9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2"/>
            <a:ext cx="3251553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5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2" y="80452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2015734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3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10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6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9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Kylo Ren</cp:lastModifiedBy>
  <cp:revision>8</cp:revision>
  <dcterms:created xsi:type="dcterms:W3CDTF">2021-10-10T14:07:35Z</dcterms:created>
  <dcterms:modified xsi:type="dcterms:W3CDTF">2021-10-10T16:44:53Z</dcterms:modified>
</cp:coreProperties>
</file>