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15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Заголовок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Дата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5" name="Номер слайда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6" name="Нижний колонтитул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2" name="Содержимое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4" name="Содержимое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2" name="Текст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Содержимое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1" name="Заголовок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Дата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Текст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4" name="Дата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10.10.2021</a:t>
            </a:fld>
            <a:endParaRPr lang="ru-RU"/>
          </a:p>
        </p:txBody>
      </p:sp>
      <p:sp>
        <p:nvSpPr>
          <p:cNvPr id="10" name="Нижний колонтитул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Номер слайда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Бумажная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Бумажная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Бумажная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0</TotalTime>
  <Words>0</Words>
  <Application>Microsoft Office PowerPoint</Application>
  <PresentationFormat>Экран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0</vt:i4>
      </vt:variant>
    </vt:vector>
  </HeadingPairs>
  <TitlesOfParts>
    <vt:vector size="1" baseType="lpstr">
      <vt:lpstr>Бумажная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Пользователь</dc:creator>
  <cp:lastModifiedBy>WIN-OI</cp:lastModifiedBy>
  <cp:revision>3</cp:revision>
  <dcterms:created xsi:type="dcterms:W3CDTF">2021-10-10T14:07:35Z</dcterms:created>
  <dcterms:modified xsi:type="dcterms:W3CDTF">2021-10-10T14:10:08Z</dcterms:modified>
</cp:coreProperties>
</file>