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540788b1528fc10d_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540788b1528fc10d_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540788b1528fc10d_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540788b1528fc10d_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540788b1528fc10d_6: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540788b1528fc10d_6: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1281414" y="285419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A.Nasreen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AND NMID: asanm20124132010500122074</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BCA</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COLLEGE/ UNIVERSITY:Arignar Anna government arts college /Annamalai University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7" name="Google Shape;277;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9" name="Google Shape;279;p1"/>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RESULTS AND SCREENSHOTS</a:t>
            </a:r>
            <a:endParaRPr sz="4250"/>
          </a:p>
        </p:txBody>
      </p:sp>
      <p:sp>
        <p:nvSpPr>
          <p:cNvPr id="280" name="Google Shape;280;p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81" name="Google Shape;281;p1"/>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282" name="Google Shape;282;p1"/>
          <p:cNvPicPr preferRelativeResize="0"/>
          <p:nvPr/>
        </p:nvPicPr>
        <p:blipFill>
          <a:blip r:embed="rId3">
            <a:alphaModFix/>
          </a:blip>
          <a:stretch>
            <a:fillRect/>
          </a:stretch>
        </p:blipFill>
        <p:spPr>
          <a:xfrm>
            <a:off x="947530" y="1695450"/>
            <a:ext cx="7415725" cy="52274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7" name="Google Shape;297;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8" name="Google Shape;298;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99" name="Google Shape;299;p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00" name="Google Shape;300;p4"/>
          <p:cNvSpPr txBox="1"/>
          <p:nvPr>
            <p:ph type="title"/>
          </p:nvPr>
        </p:nvSpPr>
        <p:spPr>
          <a:xfrm>
            <a:off x="755332" y="3854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CONCLUSION</a:t>
            </a:r>
            <a:endParaRPr/>
          </a:p>
        </p:txBody>
      </p:sp>
      <p:sp>
        <p:nvSpPr>
          <p:cNvPr id="301" name="Google Shape;301;p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302" name="Google Shape;302;p4"/>
          <p:cNvSpPr txBox="1"/>
          <p:nvPr/>
        </p:nvSpPr>
        <p:spPr>
          <a:xfrm>
            <a:off x="1261232" y="1209225"/>
            <a:ext cx="7544100" cy="5264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US" sz="3000"/>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2"/>
          <p:cNvPicPr preferRelativeResize="0"/>
          <p:nvPr/>
        </p:nvPicPr>
        <p:blipFill>
          <a:blip r:embed="rId3">
            <a:alphaModFix/>
          </a:blip>
          <a:stretch>
            <a:fillRect/>
          </a:stretch>
        </p:blipFill>
        <p:spPr>
          <a:xfrm>
            <a:off x="890547" y="108141"/>
            <a:ext cx="7289249" cy="6553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
          <p:cNvPicPr preferRelativeResize="0"/>
          <p:nvPr/>
        </p:nvPicPr>
        <p:blipFill>
          <a:blip r:embed="rId3">
            <a:alphaModFix/>
          </a:blip>
          <a:stretch>
            <a:fillRect/>
          </a:stretch>
        </p:blipFill>
        <p:spPr>
          <a:xfrm>
            <a:off x="956670" y="737323"/>
            <a:ext cx="6858000" cy="563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1"/>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01" name="Google Shape;201;p1"/>
          <p:cNvGrpSpPr/>
          <p:nvPr/>
        </p:nvGrpSpPr>
        <p:grpSpPr>
          <a:xfrm>
            <a:off x="7448612" y="0"/>
            <a:ext cx="4743795" cy="6858466"/>
            <a:chOff x="7448612" y="0"/>
            <a:chExt cx="4743795" cy="6858466"/>
          </a:xfrm>
        </p:grpSpPr>
        <p:sp>
          <p:nvSpPr>
            <p:cNvPr id="202" name="Google Shape;202;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4" name="Google Shape;204;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0" name="Google Shape;210;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10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1" name="Google Shape;211;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1"/>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216" name="Google Shape;216;p1"/>
          <p:cNvGrpSpPr/>
          <p:nvPr/>
        </p:nvGrpSpPr>
        <p:grpSpPr>
          <a:xfrm>
            <a:off x="466725" y="6410325"/>
            <a:ext cx="3705225" cy="295275"/>
            <a:chOff x="466725" y="6410325"/>
            <a:chExt cx="3705225" cy="295275"/>
          </a:xfrm>
        </p:grpSpPr>
        <p:pic>
          <p:nvPicPr>
            <p:cNvPr id="217" name="Google Shape;21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218" name="Google Shape;218;p1"/>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219" name="Google Shape;219;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220" name="Google Shape;220;p1"/>
          <p:cNvSpPr txBox="1"/>
          <p:nvPr/>
        </p:nvSpPr>
        <p:spPr>
          <a:xfrm>
            <a:off x="757227" y="2226988"/>
            <a:ext cx="12192000" cy="2416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My Journey as a Student: </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A Portfolio of Learning </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and Growth</a:t>
            </a:r>
            <a:endParaRPr sz="3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6" name="Google Shape;96;p9"/>
          <p:cNvGrpSpPr/>
          <p:nvPr/>
        </p:nvGrpSpPr>
        <p:grpSpPr>
          <a:xfrm>
            <a:off x="7448612" y="0"/>
            <a:ext cx="4743795" cy="6858466"/>
            <a:chOff x="7448612" y="0"/>
            <a:chExt cx="4743795"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7"/>
            <a:chOff x="47625" y="3819523"/>
            <a:chExt cx="4124325" cy="3009897"/>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5" name="Google Shape;115;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6" name="Google Shape;116;p9"/>
          <p:cNvSpPr txBox="1"/>
          <p:nvPr/>
        </p:nvSpPr>
        <p:spPr>
          <a:xfrm>
            <a:off x="2509807" y="1041533"/>
            <a:ext cx="5029200" cy="483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p2"/>
          <p:cNvGrpSpPr/>
          <p:nvPr/>
        </p:nvGrpSpPr>
        <p:grpSpPr>
          <a:xfrm>
            <a:off x="7991475" y="2933700"/>
            <a:ext cx="2762251" cy="3257550"/>
            <a:chOff x="7991475" y="2933700"/>
            <a:chExt cx="2762251" cy="3257550"/>
          </a:xfrm>
        </p:grpSpPr>
        <p:sp>
          <p:nvSpPr>
            <p:cNvPr id="223" name="Google Shape;22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25" name="Google Shape;225;p2"/>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226" name="Google Shape;226;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7" name="Google Shape;227;p2"/>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228" name="Google Shape;228;p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29" name="Google Shape;229;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230" name="Google Shape;230;p2"/>
          <p:cNvSpPr txBox="1"/>
          <p:nvPr/>
        </p:nvSpPr>
        <p:spPr>
          <a:xfrm>
            <a:off x="302995" y="2305800"/>
            <a:ext cx="73572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pSp>
        <p:nvGrpSpPr>
          <p:cNvPr id="232" name="Google Shape;232;p3"/>
          <p:cNvGrpSpPr/>
          <p:nvPr/>
        </p:nvGrpSpPr>
        <p:grpSpPr>
          <a:xfrm>
            <a:off x="8658225" y="2647950"/>
            <a:ext cx="3533775" cy="3810000"/>
            <a:chOff x="8658225" y="2647950"/>
            <a:chExt cx="3533775" cy="3810000"/>
          </a:xfrm>
        </p:grpSpPr>
        <p:sp>
          <p:nvSpPr>
            <p:cNvPr id="233" name="Google Shape;233;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5" name="Google Shape;235;p3"/>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236" name="Google Shape;236;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7" name="Google Shape;237;p3"/>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238" name="Google Shape;238;p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39" name="Google Shape;239;p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240" name="Google Shape;240;p3"/>
          <p:cNvSpPr txBox="1"/>
          <p:nvPr/>
        </p:nvSpPr>
        <p:spPr>
          <a:xfrm>
            <a:off x="456968" y="2019300"/>
            <a:ext cx="8649000" cy="3417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3" name="Google Shape;24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4" name="Google Shape;24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5" name="Google Shape;245;p4"/>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246" name="Google Shape;246;p4"/>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247" name="Google Shape;247;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248" name="Google Shape;248;p4"/>
          <p:cNvSpPr txBox="1"/>
          <p:nvPr/>
        </p:nvSpPr>
        <p:spPr>
          <a:xfrm>
            <a:off x="338167" y="1695450"/>
            <a:ext cx="8728200" cy="4648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1" name="Google Shape;251;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2" name="Google Shape;252;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3" name="Google Shape;253;p5"/>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TOOLS AND TECHNIQUES</a:t>
            </a:r>
            <a:endParaRPr sz="3600"/>
          </a:p>
        </p:txBody>
      </p:sp>
      <p:pic>
        <p:nvPicPr>
          <p:cNvPr id="254" name="Google Shape;254;p5"/>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55" name="Google Shape;255;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256" name="Google Shape;256;p5"/>
          <p:cNvSpPr txBox="1"/>
          <p:nvPr/>
        </p:nvSpPr>
        <p:spPr>
          <a:xfrm>
            <a:off x="676275" y="2281475"/>
            <a:ext cx="7704600" cy="4340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3000"/>
          </a:p>
          <a:p>
            <a:pPr indent="0" lvl="0" marL="0" rtl="0" algn="l">
              <a:spcBef>
                <a:spcPts val="0"/>
              </a:spcBef>
              <a:spcAft>
                <a:spcPts val="0"/>
              </a:spcAft>
              <a:buNone/>
            </a:pPr>
            <a:r>
              <a:rPr lang="en-US" sz="3000"/>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59" name="Google Shape;259;p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60" name="Google Shape;260;p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61" name="Google Shape;261;p6"/>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Trebuchet MS"/>
                <a:ea typeface="Trebuchet MS"/>
                <a:cs typeface="Trebuchet MS"/>
                <a:sym typeface="Trebuchet MS"/>
              </a:rPr>
              <a:t>POTFOLIO DESIGN AND LAYOUT</a:t>
            </a:r>
            <a:endParaRPr b="0" i="0" sz="4000" u="none" cap="none" strike="noStrike">
              <a:solidFill>
                <a:schemeClr val="dk1"/>
              </a:solidFill>
              <a:latin typeface="Trebuchet MS"/>
              <a:ea typeface="Trebuchet MS"/>
              <a:cs typeface="Trebuchet MS"/>
              <a:sym typeface="Trebuchet MS"/>
            </a:endParaRPr>
          </a:p>
        </p:txBody>
      </p:sp>
      <p:sp>
        <p:nvSpPr>
          <p:cNvPr id="262" name="Google Shape;262;p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3" name="Google Shape;263;p6"/>
          <p:cNvSpPr txBox="1"/>
          <p:nvPr/>
        </p:nvSpPr>
        <p:spPr>
          <a:xfrm>
            <a:off x="1057225" y="1908425"/>
            <a:ext cx="7652700" cy="3474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400"/>
          </a:p>
          <a:p>
            <a:pPr indent="0" lvl="0" marL="0" rtl="0" algn="l">
              <a:spcBef>
                <a:spcPts val="0"/>
              </a:spcBef>
              <a:spcAft>
                <a:spcPts val="0"/>
              </a:spcAft>
              <a:buNone/>
            </a:pPr>
            <a:r>
              <a:rPr lang="en-US" sz="2400"/>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7"/>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FEATURES AND FUNCTIONALITY</a:t>
            </a:r>
            <a:endParaRPr/>
          </a:p>
        </p:txBody>
      </p:sp>
      <p:sp>
        <p:nvSpPr>
          <p:cNvPr id="266" name="Google Shape;266;p7"/>
          <p:cNvSpPr txBox="1"/>
          <p:nvPr/>
        </p:nvSpPr>
        <p:spPr>
          <a:xfrm>
            <a:off x="755325" y="1553086"/>
            <a:ext cx="9064500" cy="4648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3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