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CD6C-B57A-4691-85EB-7A31F10E1429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1B2B3-1187-482B-803E-F0FFEA418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67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2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72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70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9334B0-5DB5-4F96-A449-62268FEA2CC4}" type="datetimeFigureOut">
              <a:rPr lang="ru-RU" smtClean="0"/>
              <a:t>21.03.2021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EA1854-C843-4542-B473-D9A72634EE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rjan%27s_strongly_connected_components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47DCBA-9586-4CB8-847F-E49A18F2D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140" y="4413378"/>
            <a:ext cx="5744546" cy="194076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by: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Team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Nurdaulet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Daudov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Kurganbayev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Tulebergenov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Askarov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Adlet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Zhomart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Abdrakhman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741DA-A4DF-46AB-B4D4-F3D432BD053C}"/>
              </a:ext>
            </a:extLst>
          </p:cNvPr>
          <p:cNvSpPr txBox="1"/>
          <p:nvPr/>
        </p:nvSpPr>
        <p:spPr>
          <a:xfrm>
            <a:off x="1123964" y="656623"/>
            <a:ext cx="9944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Components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2692-E751-4B98-A55B-044F29DD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98" y="1961665"/>
            <a:ext cx="4500000" cy="20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5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9753-579E-48A2-9A98-6F0D5257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585"/>
            <a:ext cx="10058400" cy="10607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 is strongly connected if there is a path between all pairs of vertices. A strongly connected component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 directed graph is a maximal strongly connected subgraph. For example, there are 3 SCCs in the following graph.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086DE-7D00-45C2-A231-82DA40B74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42" y="1912776"/>
            <a:ext cx="6546851" cy="36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5F50-762B-4F32-BCA4-70753A83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257"/>
            <a:ext cx="7104328" cy="147610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746C-21C5-4535-9387-9E576EF0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0881"/>
            <a:ext cx="10034141" cy="45608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find our SSC in 2 ways,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DFS, it does DFS two times. The basic concept of this algorithm is that if we are able to arrive at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 starting from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should be able to arrive at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starting from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if this is the situation, we can say and conclude that vertices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strongly connected, and they are in the strongly connected sub-graph.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DFS too, but It does only one DFS.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following facts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DFS search produces a DFS tree/forest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Strongly Connected Components form subtrees of the DFS tree.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we can find the head of such subtrees, we can print/store all the nodes in that subtree (including head) and that will be one SCC.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is no back edge from one SCC to another (There can be cross edges, but cross edges will not be used while processing the graph).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of them are in linear time complexity.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91D9-47E7-47B7-9B37-E6E58B2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B6FB-30EE-443A-A75D-5F6BB29C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is called once for each node;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considers each edge at most once. The algorithm's running time is therefore linear in the number of edges and nodes in G, i.e. O ( | V | + | E |).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requires two words of supplementary data per vertex for the index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fields, along with one bit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another for determining when index is undefined. In addition, one word is required on each stack frame to hold v and another for the current position in the edge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-------------------------------------------------------------------------------------------------------------------------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the graph is described using an adjacency list,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Kosaraju's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performs two complete traversals of the graph and so runs in Θ(V+E) (linear) time, which is asymptotically optimal because there is a matching lower bound (any algorithm must examine all vertices and edges). It is the conceptually simplest efficient algorithm, but is not as efficient in practice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Tarjan's strongly connected components algorithm"/>
              </a:rPr>
              <a:t>Tarjan's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Tarjan's strongly connected components algorithm"/>
              </a:rPr>
              <a:t> strongly connected components 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path-based strong component algorithm, which perform only one traversal of the graph.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graph is represented as an adjacency matrix, the algorithm requires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Ο(V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B8A7-7362-48B4-A1F7-C5C59638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graph, lets find strongly connected components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84EA98-83A8-43DF-88F5-3B9CCE8E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257" y="1846263"/>
            <a:ext cx="6255812" cy="4022725"/>
          </a:xfrm>
        </p:spPr>
      </p:pic>
    </p:spTree>
    <p:extLst>
      <p:ext uri="{BB962C8B-B14F-4D97-AF65-F5344CB8AC3E}">
        <p14:creationId xmlns:p14="http://schemas.microsoft.com/office/powerpoint/2010/main" val="28881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9EE8-B286-4D00-A090-F367FF2C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47120-028F-496B-A8E6-D76483A9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939" y="1846263"/>
            <a:ext cx="6166448" cy="4022725"/>
          </a:xfrm>
        </p:spPr>
      </p:pic>
    </p:spTree>
    <p:extLst>
      <p:ext uri="{BB962C8B-B14F-4D97-AF65-F5344CB8AC3E}">
        <p14:creationId xmlns:p14="http://schemas.microsoft.com/office/powerpoint/2010/main" val="4465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378C-A512-4E6A-9B7E-F37B65DB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SSC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5324-D080-4436-8C05-B4EB8050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strongly connected components that one could use it to find groups of people who are more closely related in a huge set of data. Think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any social network, how they recommend people that might be your friends...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3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590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Kosaraju’s and Tarjan’s algorithm</vt:lpstr>
      <vt:lpstr>Tarjan’s and Kosaraju’s Complexity </vt:lpstr>
      <vt:lpstr>Here is graph, lets find strongly connected components</vt:lpstr>
      <vt:lpstr>Solution</vt:lpstr>
      <vt:lpstr>Usage of SSC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Нурдаулет Бурамбаев</dc:creator>
  <cp:lastModifiedBy>Нурдаулет Бурамбаев</cp:lastModifiedBy>
  <cp:revision>23</cp:revision>
  <dcterms:created xsi:type="dcterms:W3CDTF">2021-03-19T12:40:54Z</dcterms:created>
  <dcterms:modified xsi:type="dcterms:W3CDTF">2021-03-21T17:28:22Z</dcterms:modified>
</cp:coreProperties>
</file>