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4BCD6C-B57A-4691-85EB-7A31F10E1429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1B2B3-1187-482B-803E-F0FFEA418C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5873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334B0-5DB5-4F96-A449-62268FEA2CC4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1854-C843-4542-B473-D9A72634EE2B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586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334B0-5DB5-4F96-A449-62268FEA2CC4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1854-C843-4542-B473-D9A72634EE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67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334B0-5DB5-4F96-A449-62268FEA2CC4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1854-C843-4542-B473-D9A72634EE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422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334B0-5DB5-4F96-A449-62268FEA2CC4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1854-C843-4542-B473-D9A72634EE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249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334B0-5DB5-4F96-A449-62268FEA2CC4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1854-C843-4542-B473-D9A72634EE2B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5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334B0-5DB5-4F96-A449-62268FEA2CC4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1854-C843-4542-B473-D9A72634EE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59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334B0-5DB5-4F96-A449-62268FEA2CC4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1854-C843-4542-B473-D9A72634EE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757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334B0-5DB5-4F96-A449-62268FEA2CC4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1854-C843-4542-B473-D9A72634EE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1259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334B0-5DB5-4F96-A449-62268FEA2CC4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1854-C843-4542-B473-D9A72634EE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46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F9334B0-5DB5-4F96-A449-62268FEA2CC4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EA1854-C843-4542-B473-D9A72634EE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728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334B0-5DB5-4F96-A449-62268FEA2CC4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1854-C843-4542-B473-D9A72634EE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701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9334B0-5DB5-4F96-A449-62268FEA2CC4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4EA1854-C843-4542-B473-D9A72634EE2B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988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D47DCBA-9586-4CB8-847F-E49A18F2D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2140" y="4413378"/>
            <a:ext cx="5744546" cy="1940767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work by: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Team 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Nurdaulet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Daudov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Medet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Kurganbayev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Tulebergenov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Askarov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Adlet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Zhomart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Abdrakhman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B741DA-A4DF-46AB-B4D4-F3D432BD053C}"/>
              </a:ext>
            </a:extLst>
          </p:cNvPr>
          <p:cNvSpPr txBox="1"/>
          <p:nvPr/>
        </p:nvSpPr>
        <p:spPr>
          <a:xfrm>
            <a:off x="1123965" y="1674059"/>
            <a:ext cx="99440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Strongly Connected Components</a:t>
            </a:r>
            <a:endParaRPr lang="ru-RU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958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19753-579E-48A2-9A98-6F0D52573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0585"/>
            <a:ext cx="10058400" cy="1060752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directed graph is strongly connected if there is a path between all pairs of vertices. A strongly connected component (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of a directed graph is a maximal strongly connected subgraph. For example, there are 3 SCCs in the following graph.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E086DE-7D00-45C2-A231-82DA40B74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042" y="1912776"/>
            <a:ext cx="6546851" cy="366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774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F5F50-762B-4F32-BCA4-70753A830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1257"/>
            <a:ext cx="7104328" cy="1476103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Kosaraju’s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Tarjan’s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D746C-21C5-4535-9387-9E576EF08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60881"/>
            <a:ext cx="10034141" cy="456080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find our SSC in 2 ways,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kosaraju’s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tarjan’s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Kosaraju’s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based on DFS, it does DFS two times. The basic concept of this algorithm is that if we are able to arrive at vertex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initially starting from vertex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we should be able to arrive at vertex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starting from vertex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if this is the situation, we can say and conclude that vertices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strongly connected, and they are in the strongly connected sub-graph.</a:t>
            </a:r>
          </a:p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Tarjan’s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based on DFS too, but It does only one DFS.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Tarjan’s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based on following facts 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DFS search produces a DFS tree/forest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Strongly Connected Components form subtrees of the DFS tree.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If we can find the head of such subtrees, we can print/store all the nodes in that subtree (including head) and that will be one SCC.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There is no back edge from one SCC to another (There can be cross edges, but cross edges will not be used while processing the graph).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Both of them are in linear time complexity.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029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1B8A7-7362-48B4-A1F7-C5C596384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is graph, lets find strongly connected components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484EA98-83A8-43DF-88F5-3B9CCE8E81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8257" y="1846263"/>
            <a:ext cx="6255812" cy="4022725"/>
          </a:xfrm>
        </p:spPr>
      </p:pic>
    </p:spTree>
    <p:extLst>
      <p:ext uri="{BB962C8B-B14F-4D97-AF65-F5344CB8AC3E}">
        <p14:creationId xmlns:p14="http://schemas.microsoft.com/office/powerpoint/2010/main" val="2888146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39EE8-B286-4D00-A090-F367FF2CC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347120-028F-496B-A8E6-D76483A9F2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2939" y="1846263"/>
            <a:ext cx="6166448" cy="4022725"/>
          </a:xfrm>
        </p:spPr>
      </p:pic>
    </p:spTree>
    <p:extLst>
      <p:ext uri="{BB962C8B-B14F-4D97-AF65-F5344CB8AC3E}">
        <p14:creationId xmlns:p14="http://schemas.microsoft.com/office/powerpoint/2010/main" val="44650213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298</TotalTime>
  <Words>309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Times New Roman</vt:lpstr>
      <vt:lpstr>Retrospect</vt:lpstr>
      <vt:lpstr>PowerPoint Presentation</vt:lpstr>
      <vt:lpstr>PowerPoint Presentation</vt:lpstr>
      <vt:lpstr>Kosaraju’s and Tarjan’s algorithm</vt:lpstr>
      <vt:lpstr>Here is graph, lets find strongly connected components</vt:lpstr>
      <vt:lpstr>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Нурдаулет Бурамбаев</dc:creator>
  <cp:lastModifiedBy>Нурдаулет Бурамбаев</cp:lastModifiedBy>
  <cp:revision>12</cp:revision>
  <dcterms:created xsi:type="dcterms:W3CDTF">2021-03-19T12:40:54Z</dcterms:created>
  <dcterms:modified xsi:type="dcterms:W3CDTF">2021-03-21T16:29:21Z</dcterms:modified>
</cp:coreProperties>
</file>