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3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997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06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9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2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2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E209-F660-46ED-93F1-EF3110F016F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B2927D-0E32-47D5-9EE2-5953B226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9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BF2C24-C6F3-453C-9EE6-1293E110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6111" y="5440630"/>
            <a:ext cx="9144000" cy="1309255"/>
          </a:xfrm>
        </p:spPr>
        <p:txBody>
          <a:bodyPr/>
          <a:lstStyle/>
          <a:p>
            <a:r>
              <a:rPr lang="hr-BA" dirty="0">
                <a:latin typeface="Baskerville Old Face" panose="02020602080505020303" pitchFamily="18" charset="0"/>
              </a:rPr>
              <a:t>Matej Mujezinović</a:t>
            </a:r>
          </a:p>
          <a:p>
            <a:r>
              <a:rPr lang="hr-BA" dirty="0">
                <a:latin typeface="Baskerville Old Face" panose="02020602080505020303" pitchFamily="18" charset="0"/>
              </a:rPr>
              <a:t>Asim Veledarević</a:t>
            </a:r>
          </a:p>
          <a:p>
            <a:r>
              <a:rPr lang="hr-BA" dirty="0">
                <a:latin typeface="Baskerville Old Face" panose="02020602080505020303" pitchFamily="18" charset="0"/>
              </a:rPr>
              <a:t>Mahmut Beširević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19CAE-8E13-4111-937F-F4A87D9920CA}"/>
              </a:ext>
            </a:extLst>
          </p:cNvPr>
          <p:cNvSpPr txBox="1"/>
          <p:nvPr/>
        </p:nvSpPr>
        <p:spPr>
          <a:xfrm>
            <a:off x="0" y="14528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BA" sz="4000" i="1" dirty="0">
                <a:latin typeface="Baskerville Old Face" panose="02020602080505020303" pitchFamily="18" charset="0"/>
              </a:rPr>
              <a:t>Synaptic, the digital solution</a:t>
            </a:r>
            <a:endParaRPr lang="en-US" sz="4000" i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6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FECA1F-69B5-4D64-BCE3-DBA1A7FAA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6378" cy="68838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842E-6ACF-491F-82EA-7850BA67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1935"/>
            <a:ext cx="10514312" cy="4577752"/>
          </a:xfrm>
        </p:spPr>
        <p:txBody>
          <a:bodyPr>
            <a:normAutofit/>
          </a:bodyPr>
          <a:lstStyle/>
          <a:p>
            <a:r>
              <a:rPr lang="hr-BA" sz="3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Features:</a:t>
            </a:r>
            <a:endParaRPr lang="hr-BA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hr-BA" dirty="0">
                <a:solidFill>
                  <a:schemeClr val="tx1"/>
                </a:solidFill>
                <a:latin typeface="Baskerville Old Face" panose="02020602080505020303" pitchFamily="18" charset="0"/>
              </a:rPr>
              <a:t>- Issue speeding tickets via notifications. </a:t>
            </a:r>
            <a:br>
              <a:rPr lang="hr-BA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endParaRPr lang="hr-BA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hr-BA" dirty="0">
                <a:solidFill>
                  <a:schemeClr val="tx1"/>
                </a:solidFill>
                <a:latin typeface="Baskerville Old Face" panose="02020602080505020303" pitchFamily="18" charset="0"/>
              </a:rPr>
              <a:t>- Locate closest parking spot.</a:t>
            </a:r>
          </a:p>
          <a:p>
            <a:endParaRPr lang="hr-BA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hr-BA" dirty="0">
                <a:solidFill>
                  <a:schemeClr val="tx1"/>
                </a:solidFill>
                <a:latin typeface="Baskerville Old Face" panose="02020602080505020303" pitchFamily="18" charset="0"/>
              </a:rPr>
              <a:t>- Government and civizen accounts.</a:t>
            </a:r>
          </a:p>
          <a:p>
            <a:endParaRPr lang="hr-BA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hr-BA" dirty="0">
                <a:solidFill>
                  <a:schemeClr val="tx1"/>
                </a:solidFill>
                <a:latin typeface="Baskerville Old Face" panose="02020602080505020303" pitchFamily="18" charset="0"/>
              </a:rPr>
              <a:t>- Place markers at accident locaiton.</a:t>
            </a:r>
          </a:p>
          <a:p>
            <a:endParaRPr lang="hr-BA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hr-BA" dirty="0">
                <a:solidFill>
                  <a:schemeClr val="tx1"/>
                </a:solidFill>
                <a:latin typeface="Baskerville Old Face" panose="02020602080505020303" pitchFamily="18" charset="0"/>
              </a:rPr>
              <a:t>- Detect roadblocks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C4593-9B75-48EA-AC0F-DEB16395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99EA6-5FEC-4741-BD68-D9ECA9DD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174" y="606857"/>
            <a:ext cx="8911687" cy="1280890"/>
          </a:xfrm>
        </p:spPr>
        <p:txBody>
          <a:bodyPr/>
          <a:lstStyle/>
          <a:p>
            <a:r>
              <a:rPr lang="hr-BA" dirty="0">
                <a:latin typeface="Baskerville Old Face" panose="02020602080505020303" pitchFamily="18" charset="0"/>
              </a:rPr>
              <a:t>The Idea: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432A-097E-483C-AC63-383AC7EF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346" y="776709"/>
            <a:ext cx="8915400" cy="3777622"/>
          </a:xfrm>
        </p:spPr>
        <p:txBody>
          <a:bodyPr/>
          <a:lstStyle/>
          <a:p>
            <a:r>
              <a:rPr lang="hr-BA" dirty="0">
                <a:latin typeface="Baskerville Old Face" panose="02020602080505020303" pitchFamily="18" charset="0"/>
              </a:rPr>
              <a:t>- Make Sarajevo more digitaly accessable</a:t>
            </a:r>
          </a:p>
          <a:p>
            <a:endParaRPr lang="hr-BA" dirty="0">
              <a:latin typeface="Baskerville Old Face" panose="02020602080505020303" pitchFamily="18" charset="0"/>
            </a:endParaRPr>
          </a:p>
          <a:p>
            <a:r>
              <a:rPr lang="hr-BA" dirty="0">
                <a:latin typeface="Baskerville Old Face" panose="02020602080505020303" pitchFamily="18" charset="0"/>
              </a:rPr>
              <a:t>- Allow government to issue tickets via notifications</a:t>
            </a:r>
          </a:p>
          <a:p>
            <a:endParaRPr lang="hr-BA" dirty="0">
              <a:latin typeface="Baskerville Old Face" panose="02020602080505020303" pitchFamily="18" charset="0"/>
            </a:endParaRPr>
          </a:p>
          <a:p>
            <a:r>
              <a:rPr lang="hr-BA" dirty="0">
                <a:latin typeface="Baskerville Old Face" panose="02020602080505020303" pitchFamily="18" charset="0"/>
              </a:rPr>
              <a:t>- Make parking easier.</a:t>
            </a:r>
          </a:p>
          <a:p>
            <a:endParaRPr lang="hr-BA" dirty="0">
              <a:latin typeface="Baskerville Old Face" panose="02020602080505020303" pitchFamily="18" charset="0"/>
            </a:endParaRPr>
          </a:p>
          <a:p>
            <a:r>
              <a:rPr lang="hr-BA" dirty="0">
                <a:latin typeface="Baskerville Old Face" panose="02020602080505020303" pitchFamily="18" charset="0"/>
              </a:rPr>
              <a:t>- Reduce trafic congestion.	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0C53-39B4-4D7C-BBB8-0421D61B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438" y="624110"/>
            <a:ext cx="8911687" cy="1280890"/>
          </a:xfrm>
        </p:spPr>
        <p:txBody>
          <a:bodyPr/>
          <a:lstStyle/>
          <a:p>
            <a:r>
              <a:rPr lang="hr-BA" dirty="0">
                <a:latin typeface="Baskerville Old Face" panose="02020602080505020303" pitchFamily="18" charset="0"/>
              </a:rPr>
              <a:t>What problems it solves: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EF73-878E-4A6E-8456-BA46C8FA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25" y="1905000"/>
            <a:ext cx="8915400" cy="3777622"/>
          </a:xfrm>
        </p:spPr>
        <p:txBody>
          <a:bodyPr/>
          <a:lstStyle/>
          <a:p>
            <a:r>
              <a:rPr lang="hr-BA" dirty="0">
                <a:latin typeface="Baskerville Old Face" panose="02020602080505020303" pitchFamily="18" charset="0"/>
              </a:rPr>
              <a:t> - Makes speeding tickets much easier to see and issue.</a:t>
            </a:r>
          </a:p>
          <a:p>
            <a:endParaRPr lang="hr-BA" dirty="0">
              <a:latin typeface="Baskerville Old Face" panose="02020602080505020303" pitchFamily="18" charset="0"/>
            </a:endParaRPr>
          </a:p>
          <a:p>
            <a:r>
              <a:rPr lang="hr-BA" dirty="0">
                <a:latin typeface="Baskerville Old Face" panose="02020602080505020303" pitchFamily="18" charset="0"/>
              </a:rPr>
              <a:t> - Allows tourists and citizens to have more on-demand acces to important 	locations in the city.</a:t>
            </a:r>
          </a:p>
          <a:p>
            <a:endParaRPr lang="hr-BA" dirty="0">
              <a:latin typeface="Baskerville Old Face" panose="02020602080505020303" pitchFamily="18" charset="0"/>
            </a:endParaRPr>
          </a:p>
          <a:p>
            <a:r>
              <a:rPr lang="hr-BA" dirty="0">
                <a:latin typeface="Baskerville Old Face" panose="02020602080505020303" pitchFamily="18" charset="0"/>
              </a:rPr>
              <a:t> - Solves trafic clogg by changing the time window of green light.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9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1100-1FEA-4A78-972A-B09EE102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hr-BA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27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124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Baskerville Old Face</vt:lpstr>
      <vt:lpstr>Century Gothic</vt:lpstr>
      <vt:lpstr>Wingdings 3</vt:lpstr>
      <vt:lpstr>Wisp</vt:lpstr>
      <vt:lpstr>PowerPoint Presentation</vt:lpstr>
      <vt:lpstr>PowerPoint Presentation</vt:lpstr>
      <vt:lpstr>The Idea:</vt:lpstr>
      <vt:lpstr>What problems it solves: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SYNAPTIC</dc:title>
  <dc:creator>Matej Mujezinović</dc:creator>
  <cp:lastModifiedBy>Matej Mujezinović</cp:lastModifiedBy>
  <cp:revision>2</cp:revision>
  <dcterms:created xsi:type="dcterms:W3CDTF">2022-04-10T08:41:49Z</dcterms:created>
  <dcterms:modified xsi:type="dcterms:W3CDTF">2022-04-10T09:30:30Z</dcterms:modified>
</cp:coreProperties>
</file>