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  <p:sldId id="267" r:id="rId11"/>
    <p:sldId id="266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6F6F6F"/>
    <a:srgbClr val="5A5A5A"/>
    <a:srgbClr val="374253"/>
    <a:srgbClr val="6B6649"/>
    <a:srgbClr val="798D51"/>
    <a:srgbClr val="C0504D"/>
    <a:srgbClr val="378D51"/>
    <a:srgbClr val="878787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29340"/>
              </p:ext>
            </p:extLst>
          </p:nvPr>
        </p:nvGraphicFramePr>
        <p:xfrm>
          <a:off x="0" y="1823"/>
          <a:ext cx="3995936" cy="299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672"/>
                <a:gridCol w="378296"/>
                <a:gridCol w="1205880"/>
                <a:gridCol w="792088"/>
              </a:tblGrid>
              <a:tr h="1366147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8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545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9F9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332656"/>
            <a:ext cx="124906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Georgia" pitchFamily="18" charset="0"/>
              </a:rPr>
              <a:t>Serif</a:t>
            </a:r>
            <a:endParaRPr lang="ru-RU" sz="4000" b="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8100000" sx="101000" sy="101000" algn="tr" rotWithShape="0">
                  <a:prstClr val="black">
                    <a:alpha val="55000"/>
                  </a:prst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20366" y="348045"/>
            <a:ext cx="1148071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Sans</a:t>
            </a:r>
            <a:endParaRPr lang="ru-RU" sz="3600" b="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8100000" sx="101000" sy="101000" algn="tr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857018"/>
            <a:ext cx="1378904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Lobster" pitchFamily="2" charset="0"/>
                <a:ea typeface="Verdana" pitchFamily="34" charset="0"/>
                <a:cs typeface="Arial" pitchFamily="34" charset="0"/>
              </a:rPr>
              <a:t>Script</a:t>
            </a:r>
            <a:endParaRPr lang="ru-RU" sz="4000" b="0" cap="none" spc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8100000" sx="101000" sy="101000" algn="tr" rotWithShape="0">
                  <a:prstClr val="black">
                    <a:alpha val="55000"/>
                  </a:prstClr>
                </a:outerShdw>
              </a:effectLst>
              <a:latin typeface="Lobster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74390" y="1887795"/>
            <a:ext cx="147027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-150" smtClean="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Exotc350 Bd BT" pitchFamily="82" charset="0"/>
                <a:ea typeface="Verdana" pitchFamily="34" charset="0"/>
                <a:cs typeface="Arial" pitchFamily="34" charset="0"/>
              </a:rPr>
              <a:t>Display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171600" y="1965600"/>
            <a:ext cx="838691" cy="75405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5400" spc="-3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25400" dir="8100000" algn="tr" rotWithShape="0">
                    <a:prstClr val="black">
                      <a:alpha val="55000"/>
                    </a:prstClr>
                  </a:outerShdw>
                </a:effectLst>
                <a:latin typeface="Webdings" pitchFamily="18" charset="2"/>
                <a:ea typeface="Verdana" pitchFamily="34" charset="0"/>
                <a:cs typeface="Arial" pitchFamily="34" charset="0"/>
              </a:rPr>
              <a:t>b</a:t>
            </a:r>
          </a:p>
          <a:p>
            <a:pPr algn="ctr">
              <a:lnSpc>
                <a:spcPct val="50000"/>
              </a:lnSpc>
            </a:pPr>
            <a:r>
              <a:rPr lang="en-US" sz="3200" spc="-3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25400" dir="8100000" algn="tr" rotWithShape="0">
                    <a:prstClr val="black">
                      <a:alpha val="55000"/>
                    </a:prstClr>
                  </a:outerShdw>
                </a:effectLst>
                <a:latin typeface="Webdings" pitchFamily="18" charset="2"/>
                <a:ea typeface="Verdana" pitchFamily="34" charset="0"/>
                <a:cs typeface="Arial" pitchFamily="34" charset="0"/>
              </a:rPr>
              <a:t>a</a:t>
            </a:r>
            <a:endParaRPr lang="en-US" sz="3200" cap="none" spc="-300" smtClean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25400" dir="8100000" algn="tr" rotWithShape="0">
                  <a:prstClr val="black">
                    <a:alpha val="55000"/>
                  </a:prstClr>
                </a:outerShdw>
              </a:effectLst>
              <a:latin typeface="Webdings" pitchFamily="18" charset="2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3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25038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39074" y="84146"/>
            <a:ext cx="1702710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Arial" pitchFamily="34" charset="0"/>
                <a:ea typeface="MS Gothic" pitchFamily="49" charset="-128"/>
                <a:cs typeface="Arial" pitchFamily="34" charset="0"/>
              </a:rPr>
              <a:t>Sans</a:t>
            </a:r>
            <a:endParaRPr lang="ru-RU" sz="52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5287" y="1556792"/>
            <a:ext cx="1550424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Futura Bk BT" pitchFamily="34" charset="0"/>
              </a:rPr>
              <a:t>Sans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Futura Bk BT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25952" y="1538789"/>
            <a:ext cx="1516762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+mj-lt"/>
                <a:ea typeface="Verdana" pitchFamily="34" charset="0"/>
                <a:cs typeface="Verdana" pitchFamily="34" charset="0"/>
              </a:rPr>
              <a:t>Sans</a:t>
            </a:r>
            <a:endParaRPr lang="en-US" sz="56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84389" y="836712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Helvetica" pitchFamily="2" charset="0"/>
                <a:cs typeface="Arial" pitchFamily="34" charset="0"/>
              </a:rPr>
              <a:t>Grotesque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Helvetica" pitchFamily="2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5558" y="2276872"/>
            <a:ext cx="158889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Futura Bk BT" pitchFamily="34" charset="0"/>
              </a:rPr>
              <a:t>Geometric</a:t>
            </a:r>
            <a:endParaRPr lang="en-US" sz="24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Futura Bk BT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42239" y="2288485"/>
            <a:ext cx="1484188" cy="49244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Humanist</a:t>
            </a:r>
            <a:endParaRPr lang="en-US" sz="26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27333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39074" y="84146"/>
            <a:ext cx="1702710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Arial" pitchFamily="34" charset="0"/>
                <a:ea typeface="MS Gothic" pitchFamily="49" charset="-128"/>
                <a:cs typeface="Arial" pitchFamily="34" charset="0"/>
              </a:rPr>
              <a:t>Sans</a:t>
            </a:r>
            <a:endParaRPr lang="ru-RU" sz="52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5287" y="1556792"/>
            <a:ext cx="1550424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Futura Bk BT" pitchFamily="34" charset="0"/>
              </a:rPr>
              <a:t>Sans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Futura Bk BT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25952" y="1538789"/>
            <a:ext cx="1516762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+mj-lt"/>
                <a:ea typeface="Verdana" pitchFamily="34" charset="0"/>
                <a:cs typeface="Verdana" pitchFamily="34" charset="0"/>
              </a:rPr>
              <a:t>Sans</a:t>
            </a:r>
            <a:endParaRPr lang="en-US" sz="56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84389" y="836712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Helvetica" pitchFamily="2" charset="0"/>
                <a:cs typeface="Arial" pitchFamily="34" charset="0"/>
              </a:rPr>
              <a:t>Grotesque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Helvetica" pitchFamily="2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5558" y="2276872"/>
            <a:ext cx="158889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Futura Bk BT" pitchFamily="34" charset="0"/>
              </a:rPr>
              <a:t>Geometric</a:t>
            </a:r>
            <a:endParaRPr lang="en-US" sz="24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Futura Bk BT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42239" y="2288485"/>
            <a:ext cx="1484188" cy="49244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Humanist</a:t>
            </a:r>
            <a:endParaRPr lang="en-US" sz="26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94028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39074" y="84146"/>
            <a:ext cx="1702710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Arial" pitchFamily="34" charset="0"/>
                <a:ea typeface="MS Gothic" pitchFamily="49" charset="-128"/>
                <a:cs typeface="Arial" pitchFamily="34" charset="0"/>
              </a:rPr>
              <a:t>Sans</a:t>
            </a:r>
            <a:endParaRPr lang="ru-RU" sz="52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5287" y="1556792"/>
            <a:ext cx="1550424" cy="89255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8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Futura Bk BT" pitchFamily="34" charset="0"/>
              </a:rPr>
              <a:t>Sans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8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Futura Bk BT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25952" y="1538789"/>
            <a:ext cx="1516762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rgbClr val="002060">
                      <a:alpha val="40000"/>
                    </a:srgb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+mj-lt"/>
                <a:ea typeface="Verdana" pitchFamily="34" charset="0"/>
                <a:cs typeface="Verdana" pitchFamily="34" charset="0"/>
              </a:rPr>
              <a:t>Sans</a:t>
            </a:r>
            <a:endParaRPr lang="en-US" sz="56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rgbClr val="002060">
                    <a:alpha val="40000"/>
                  </a:srgb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84389" y="836712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Helvetica" pitchFamily="2" charset="0"/>
                <a:cs typeface="Arial" pitchFamily="34" charset="0"/>
              </a:rPr>
              <a:t>Grotesque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Helvetica" pitchFamily="2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5558" y="2276872"/>
            <a:ext cx="158889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8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Futura Bk BT" pitchFamily="34" charset="0"/>
              </a:rPr>
              <a:t>Geometric</a:t>
            </a:r>
            <a:endParaRPr lang="en-US" sz="24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8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Futura Bk BT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42239" y="2288485"/>
            <a:ext cx="1484188" cy="49244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rgbClr val="002060">
                      <a:alpha val="40000"/>
                    </a:srgb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Humanist</a:t>
            </a:r>
            <a:endParaRPr lang="en-US" sz="26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rgbClr val="002060">
                    <a:alpha val="40000"/>
                  </a:srgb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5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68138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545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03648" y="-228312"/>
            <a:ext cx="1149674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ru-RU" sz="110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5065" y="1340768"/>
            <a:ext cx="1176925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b="1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Comfortaa" pitchFamily="34" charset="0"/>
                <a:cs typeface="Times New Roman" pitchFamily="18" charset="0"/>
              </a:rPr>
              <a:t>A</a:t>
            </a:r>
            <a:endParaRPr lang="ru-RU" sz="11000" b="1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Comfortaa" pitchFamily="34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1304761"/>
            <a:ext cx="1051891" cy="19082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sul" pitchFamily="2" charset="0"/>
                <a:cs typeface="Times New Roman" pitchFamily="18" charset="0"/>
              </a:rPr>
              <a:t>A</a:t>
            </a:r>
            <a:endParaRPr lang="ru-RU" sz="115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2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16319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403648" y="-228312"/>
            <a:ext cx="1149674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ru-RU" sz="110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35065" y="1340768"/>
            <a:ext cx="1176925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b="1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Comfortaa" pitchFamily="34" charset="0"/>
                <a:cs typeface="Times New Roman" pitchFamily="18" charset="0"/>
              </a:rPr>
              <a:t>A</a:t>
            </a:r>
            <a:endParaRPr lang="ru-RU" sz="11000" b="1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Comfortaa" pitchFamily="34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483768" y="1304761"/>
            <a:ext cx="1051891" cy="19082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sul" pitchFamily="2" charset="0"/>
                <a:cs typeface="Times New Roman" pitchFamily="18" charset="0"/>
              </a:rPr>
              <a:t>A</a:t>
            </a:r>
            <a:endParaRPr lang="ru-RU" sz="115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4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6217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03648" y="-228312"/>
            <a:ext cx="1149674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ru-RU" sz="110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5065" y="1340768"/>
            <a:ext cx="1176925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b="1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2">
                      <a:lumMod val="10000"/>
                      <a:alpha val="40000"/>
                    </a:schemeClr>
                  </a:glow>
                </a:effectLst>
                <a:latin typeface="Comfortaa" pitchFamily="34" charset="0"/>
                <a:cs typeface="Times New Roman" pitchFamily="18" charset="0"/>
              </a:rPr>
              <a:t>A</a:t>
            </a:r>
            <a:endParaRPr lang="ru-RU" sz="11000" b="1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2">
                    <a:lumMod val="10000"/>
                    <a:alpha val="40000"/>
                  </a:schemeClr>
                </a:glow>
              </a:effectLst>
              <a:latin typeface="Comfortaa" pitchFamily="34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1304761"/>
            <a:ext cx="1051891" cy="19082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sul" pitchFamily="2" charset="0"/>
                <a:cs typeface="Times New Roman" pitchFamily="18" charset="0"/>
              </a:rPr>
              <a:t>A</a:t>
            </a:r>
            <a:endParaRPr lang="ru-RU" sz="115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03816"/>
              </p:ext>
            </p:extLst>
          </p:nvPr>
        </p:nvGraphicFramePr>
        <p:xfrm>
          <a:off x="0" y="1823"/>
          <a:ext cx="3995936" cy="299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672"/>
                <a:gridCol w="378296"/>
                <a:gridCol w="1205880"/>
                <a:gridCol w="792088"/>
              </a:tblGrid>
              <a:tr h="1366147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8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B379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332656"/>
            <a:ext cx="124906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Georgia" pitchFamily="18" charset="0"/>
              </a:rPr>
              <a:t>Serif</a:t>
            </a:r>
            <a:endParaRPr lang="ru-RU" sz="4000" b="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8100000" sx="101000" sy="101000" algn="tr" rotWithShape="0">
                  <a:prstClr val="black">
                    <a:alpha val="55000"/>
                  </a:prst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20938" y="348045"/>
            <a:ext cx="1148071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50800" dir="8100000" algn="tr" rotWithShape="0">
                    <a:prstClr val="black">
                      <a:alpha val="55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Sans</a:t>
            </a:r>
            <a:endParaRPr lang="ru-RU" sz="3600" b="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50800" dir="8100000" algn="tr" rotWithShape="0">
                  <a:prstClr val="black">
                    <a:alpha val="55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857018"/>
            <a:ext cx="1378904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Lobster" pitchFamily="2" charset="0"/>
                <a:ea typeface="Verdana" pitchFamily="34" charset="0"/>
                <a:cs typeface="Arial" pitchFamily="34" charset="0"/>
              </a:rPr>
              <a:t>Script</a:t>
            </a:r>
            <a:endParaRPr lang="ru-RU" sz="4000" b="0" cap="none" spc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8100000" sx="101000" sy="101000" algn="tr" rotWithShape="0">
                  <a:prstClr val="black">
                    <a:alpha val="55000"/>
                  </a:prstClr>
                </a:outerShdw>
              </a:effectLst>
              <a:latin typeface="Lobster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74390" y="1887795"/>
            <a:ext cx="147027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-150" smtClean="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Exotc350 Bd BT" pitchFamily="82" charset="0"/>
                <a:ea typeface="Verdana" pitchFamily="34" charset="0"/>
                <a:cs typeface="Arial" pitchFamily="34" charset="0"/>
              </a:rPr>
              <a:t>Display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171600" y="1965600"/>
            <a:ext cx="838691" cy="75405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5400" spc="-3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25400" dir="8100000" algn="tr" rotWithShape="0">
                    <a:prstClr val="black">
                      <a:alpha val="55000"/>
                    </a:prstClr>
                  </a:outerShdw>
                </a:effectLst>
                <a:latin typeface="Webdings" pitchFamily="18" charset="2"/>
                <a:ea typeface="Verdana" pitchFamily="34" charset="0"/>
                <a:cs typeface="Arial" pitchFamily="34" charset="0"/>
              </a:rPr>
              <a:t>b</a:t>
            </a:r>
          </a:p>
          <a:p>
            <a:pPr algn="ctr">
              <a:lnSpc>
                <a:spcPct val="50000"/>
              </a:lnSpc>
            </a:pPr>
            <a:r>
              <a:rPr lang="en-US" sz="3200" spc="-3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25400" dir="8100000" algn="tr" rotWithShape="0">
                    <a:prstClr val="black">
                      <a:alpha val="55000"/>
                    </a:prstClr>
                  </a:outerShdw>
                </a:effectLst>
                <a:latin typeface="Webdings" pitchFamily="18" charset="2"/>
                <a:ea typeface="Verdana" pitchFamily="34" charset="0"/>
                <a:cs typeface="Arial" pitchFamily="34" charset="0"/>
              </a:rPr>
              <a:t>a</a:t>
            </a:r>
            <a:endParaRPr lang="en-US" sz="3200" cap="none" spc="-300" smtClean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25400" dir="8100000" algn="tr" rotWithShape="0">
                  <a:prstClr val="black">
                    <a:alpha val="55000"/>
                  </a:prstClr>
                </a:outerShdw>
              </a:effectLst>
              <a:latin typeface="Webdings" pitchFamily="18" charset="2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38780"/>
              </p:ext>
            </p:extLst>
          </p:nvPr>
        </p:nvGraphicFramePr>
        <p:xfrm>
          <a:off x="0" y="1823"/>
          <a:ext cx="3995936" cy="299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672"/>
                <a:gridCol w="378296"/>
                <a:gridCol w="1205880"/>
                <a:gridCol w="792088"/>
              </a:tblGrid>
              <a:tr h="1366147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8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B379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332656"/>
            <a:ext cx="124906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Georgia" pitchFamily="18" charset="0"/>
              </a:rPr>
              <a:t>Serif</a:t>
            </a:r>
            <a:endParaRPr lang="ru-RU" sz="4000" b="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8100000" sx="101000" sy="101000" algn="tr" rotWithShape="0">
                  <a:prstClr val="black">
                    <a:alpha val="55000"/>
                  </a:prst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20938" y="349200"/>
            <a:ext cx="1148071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smtClean="0">
                <a:ln w="1905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54000">
                    <a:schemeClr val="bg1">
                      <a:alpha val="47000"/>
                    </a:schemeClr>
                  </a:glow>
                  <a:outerShdw blurRad="50800" dist="50800" dir="8100000" algn="tr" rotWithShape="0">
                    <a:prstClr val="black">
                      <a:alpha val="55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Sans</a:t>
            </a:r>
            <a:endParaRPr lang="ru-RU" sz="3600" b="0" cap="none" spc="0">
              <a:ln w="1905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54000">
                  <a:schemeClr val="bg1">
                    <a:alpha val="47000"/>
                  </a:schemeClr>
                </a:glow>
                <a:outerShdw blurRad="50800" dist="50800" dir="8100000" algn="tr" rotWithShape="0">
                  <a:prstClr val="black">
                    <a:alpha val="55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857018"/>
            <a:ext cx="1378904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smtClean="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2">
                      <a:alpha val="40000"/>
                    </a:schemeClr>
                  </a:glow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Lobster" pitchFamily="2" charset="0"/>
                <a:ea typeface="Verdana" pitchFamily="34" charset="0"/>
                <a:cs typeface="Arial" pitchFamily="34" charset="0"/>
              </a:rPr>
              <a:t>Script</a:t>
            </a:r>
            <a:endParaRPr lang="ru-RU" sz="4000" b="0" cap="none" spc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2">
                    <a:alpha val="40000"/>
                  </a:schemeClr>
                </a:glow>
                <a:outerShdw blurRad="50800" dist="38100" dir="8100000" sx="101000" sy="101000" algn="tr" rotWithShape="0">
                  <a:prstClr val="black">
                    <a:alpha val="55000"/>
                  </a:prstClr>
                </a:outerShdw>
              </a:effectLst>
              <a:latin typeface="Lobster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74390" y="1887795"/>
            <a:ext cx="147027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-150" smtClean="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54000">
                    <a:srgbClr val="333A4B"/>
                  </a:glow>
                  <a:outerShdw blurRad="50800" dist="38100" dir="8100000" sx="101000" sy="101000" algn="tr" rotWithShape="0">
                    <a:prstClr val="black">
                      <a:alpha val="55000"/>
                    </a:prstClr>
                  </a:outerShdw>
                </a:effectLst>
                <a:latin typeface="Exotc350 Bd BT" pitchFamily="82" charset="0"/>
                <a:ea typeface="Verdana" pitchFamily="34" charset="0"/>
                <a:cs typeface="Arial" pitchFamily="34" charset="0"/>
              </a:rPr>
              <a:t>Display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171600" y="1966634"/>
            <a:ext cx="838691" cy="75405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5400" spc="-3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25400" dir="8100000" algn="tr" rotWithShape="0">
                    <a:prstClr val="black">
                      <a:alpha val="55000"/>
                    </a:prstClr>
                  </a:outerShdw>
                </a:effectLst>
                <a:latin typeface="Webdings" pitchFamily="18" charset="2"/>
                <a:ea typeface="Verdana" pitchFamily="34" charset="0"/>
                <a:cs typeface="Arial" pitchFamily="34" charset="0"/>
              </a:rPr>
              <a:t>b</a:t>
            </a:r>
          </a:p>
          <a:p>
            <a:pPr algn="ctr">
              <a:lnSpc>
                <a:spcPct val="50000"/>
              </a:lnSpc>
            </a:pPr>
            <a:r>
              <a:rPr lang="en-US" sz="3200" spc="-3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25400" dir="8100000" algn="tr" rotWithShape="0">
                    <a:prstClr val="black">
                      <a:alpha val="55000"/>
                    </a:prstClr>
                  </a:outerShdw>
                </a:effectLst>
                <a:latin typeface="Webdings" pitchFamily="18" charset="2"/>
                <a:ea typeface="Verdana" pitchFamily="34" charset="0"/>
                <a:cs typeface="Arial" pitchFamily="34" charset="0"/>
              </a:rPr>
              <a:t>a</a:t>
            </a:r>
            <a:endParaRPr lang="en-US" sz="3200" cap="none" spc="-300" smtClean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25400" dir="8100000" algn="tr" rotWithShape="0">
                  <a:prstClr val="black">
                    <a:alpha val="55000"/>
                  </a:prstClr>
                </a:outerShdw>
              </a:effectLst>
              <a:latin typeface="Webdings" pitchFamily="18" charset="2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8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74893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A5A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54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9F9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42576" y="84146"/>
            <a:ext cx="135485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entaur" pitchFamily="18" charset="0"/>
              </a:rPr>
              <a:t>Serif</a:t>
            </a:r>
            <a:endParaRPr lang="ru-RU" sz="52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entury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2859" y="99535"/>
            <a:ext cx="140294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ambria" pitchFamily="18" charset="0"/>
                <a:cs typeface="Times New Roman" pitchFamily="18" charset="0"/>
              </a:rPr>
              <a:t>Serif</a:t>
            </a:r>
            <a:endParaRPr lang="en-US" sz="4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7308" y="1599837"/>
            <a:ext cx="152638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Bodoni MT" pitchFamily="18" charset="0"/>
              </a:rPr>
              <a:t>Serif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Bodoni MT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56510" y="1599837"/>
            <a:ext cx="165564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Rockwell" pitchFamily="18" charset="0"/>
                <a:ea typeface="Verdana" pitchFamily="34" charset="0"/>
                <a:cs typeface="Arial" pitchFamily="34" charset="0"/>
              </a:rPr>
              <a:t>Serif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Rockwell" pitchFamily="18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070" y="836712"/>
            <a:ext cx="125386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entaur" pitchFamily="18" charset="0"/>
              </a:rPr>
              <a:t>Old Style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entury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095980" y="836712"/>
            <a:ext cx="1776705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ambria" pitchFamily="18" charset="0"/>
              </a:rPr>
              <a:t>Transitional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ambria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6584" y="2329716"/>
            <a:ext cx="1346843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Bodoni MT" pitchFamily="18" charset="0"/>
              </a:rPr>
              <a:t>Modern</a:t>
            </a:r>
            <a:endParaRPr lang="en-US" sz="2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Bodoni MT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32926" y="2329716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Rockwell" pitchFamily="18" charset="0"/>
                <a:ea typeface="Verdana" pitchFamily="34" charset="0"/>
                <a:cs typeface="Arial" pitchFamily="34" charset="0"/>
              </a:rPr>
              <a:t>Slab</a:t>
            </a:r>
            <a:endParaRPr lang="en-US" sz="2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Rockwell" pitchFamily="18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86699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B379"/>
                    </a:solidFill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42576" y="84146"/>
            <a:ext cx="135485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entaur" pitchFamily="18" charset="0"/>
              </a:rPr>
              <a:t>Serif</a:t>
            </a:r>
            <a:endParaRPr lang="ru-RU" sz="52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entury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82859" y="99535"/>
            <a:ext cx="140294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ambria" pitchFamily="18" charset="0"/>
                <a:cs typeface="Times New Roman" pitchFamily="18" charset="0"/>
              </a:rPr>
              <a:t>Serif</a:t>
            </a:r>
            <a:endParaRPr lang="en-US" sz="4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7308" y="1599837"/>
            <a:ext cx="152638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Bodoni MT" pitchFamily="18" charset="0"/>
              </a:rPr>
              <a:t>Serif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Bodoni MT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56510" y="1599837"/>
            <a:ext cx="165564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Rockwell" pitchFamily="18" charset="0"/>
                <a:ea typeface="Verdana" pitchFamily="34" charset="0"/>
                <a:cs typeface="Arial" pitchFamily="34" charset="0"/>
              </a:rPr>
              <a:t>Serif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Rockwell" pitchFamily="18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070" y="836712"/>
            <a:ext cx="125386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entaur" pitchFamily="18" charset="0"/>
              </a:rPr>
              <a:t>Old Style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entury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980" y="836712"/>
            <a:ext cx="1776705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ambria" pitchFamily="18" charset="0"/>
              </a:rPr>
              <a:t>Transitional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ambria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6584" y="2329716"/>
            <a:ext cx="1346843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Bodoni MT" pitchFamily="18" charset="0"/>
              </a:rPr>
              <a:t>Modern</a:t>
            </a:r>
            <a:endParaRPr lang="en-US" sz="2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Bodoni MT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32926" y="2329716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Rockwell" pitchFamily="18" charset="0"/>
                <a:ea typeface="Verdana" pitchFamily="34" charset="0"/>
                <a:cs typeface="Arial" pitchFamily="34" charset="0"/>
              </a:rPr>
              <a:t>Slab</a:t>
            </a:r>
            <a:endParaRPr lang="en-US" sz="2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Rockwell" pitchFamily="18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6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00768"/>
              </p:ext>
            </p:extLst>
          </p:nvPr>
        </p:nvGraphicFramePr>
        <p:xfrm>
          <a:off x="0" y="1823"/>
          <a:ext cx="3995936" cy="29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968"/>
                <a:gridCol w="1997968"/>
              </a:tblGrid>
              <a:tr h="142732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</a:tr>
              <a:tr h="15678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B379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42576" y="84146"/>
            <a:ext cx="135485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entaur" pitchFamily="18" charset="0"/>
              </a:rPr>
              <a:t>Serif</a:t>
            </a:r>
            <a:endParaRPr lang="ru-RU" sz="52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entury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2859" y="99535"/>
            <a:ext cx="140294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8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ambria" pitchFamily="18" charset="0"/>
                <a:cs typeface="Times New Roman" pitchFamily="18" charset="0"/>
              </a:rPr>
              <a:t>Serif</a:t>
            </a:r>
            <a:endParaRPr lang="en-US" sz="4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8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7308" y="1599837"/>
            <a:ext cx="152638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8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Bodoni MT" pitchFamily="18" charset="0"/>
              </a:rPr>
              <a:t>Serif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8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Bodoni MT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56510" y="1599837"/>
            <a:ext cx="165564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Rockwell" pitchFamily="18" charset="0"/>
                <a:ea typeface="Verdana" pitchFamily="34" charset="0"/>
                <a:cs typeface="Arial" pitchFamily="34" charset="0"/>
              </a:rPr>
              <a:t>Serif</a:t>
            </a:r>
            <a:endParaRPr lang="en-US" sz="52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Rockwell" pitchFamily="18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070" y="836712"/>
            <a:ext cx="125386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entaur" pitchFamily="18" charset="0"/>
              </a:rPr>
              <a:t>Old Style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entury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095980" y="836712"/>
            <a:ext cx="1776705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317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8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Cambria" pitchFamily="18" charset="0"/>
              </a:rPr>
              <a:t>Transitional</a:t>
            </a:r>
            <a:endParaRPr lang="ru-RU" sz="2400" cap="none" spc="0">
              <a:ln w="317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8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Cambria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6584" y="2329716"/>
            <a:ext cx="1346843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8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Bodoni MT" pitchFamily="18" charset="0"/>
              </a:rPr>
              <a:t>Modern</a:t>
            </a:r>
            <a:endParaRPr lang="en-US" sz="2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8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Bodoni MT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32926" y="2329716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mtClean="0">
                <a:ln w="18415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400" dist="25400" dir="8100000" sx="101000" sy="101000" algn="tr" rotWithShape="0">
                    <a:schemeClr val="tx1">
                      <a:alpha val="51000"/>
                    </a:schemeClr>
                  </a:outerShdw>
                </a:effectLst>
                <a:latin typeface="Rockwell" pitchFamily="18" charset="0"/>
                <a:ea typeface="Verdana" pitchFamily="34" charset="0"/>
                <a:cs typeface="Arial" pitchFamily="34" charset="0"/>
              </a:rPr>
              <a:t>Slab</a:t>
            </a:r>
            <a:endParaRPr lang="en-US" sz="2800">
              <a:ln w="18415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400" dist="25400" dir="8100000" sx="101000" sy="101000" algn="tr" rotWithShape="0">
                  <a:schemeClr val="tx1">
                    <a:alpha val="51000"/>
                  </a:schemeClr>
                </a:outerShdw>
              </a:effectLst>
              <a:latin typeface="Rockwell" pitchFamily="18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11154"/>
              </p:ext>
            </p:extLst>
          </p:nvPr>
        </p:nvGraphicFramePr>
        <p:xfrm>
          <a:off x="0" y="1823"/>
          <a:ext cx="3995936" cy="299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640"/>
                <a:gridCol w="666328"/>
                <a:gridCol w="701824"/>
                <a:gridCol w="1296144"/>
              </a:tblGrid>
              <a:tr h="1410953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1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4545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9F9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58849" y="-288000"/>
            <a:ext cx="688009" cy="19082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8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sz="118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30315" y="-216000"/>
            <a:ext cx="732893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Theano Didot" pitchFamily="18" charset="0"/>
                <a:ea typeface="Theano Didot" pitchFamily="18" charset="0"/>
                <a:cs typeface="Tahoma" pitchFamily="34" charset="0"/>
              </a:rPr>
              <a:t>I</a:t>
            </a:r>
            <a:endParaRPr lang="ru-RU" sz="110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Theano Didot" pitchFamily="18" charset="0"/>
              <a:ea typeface="Theano Didot" pitchFamily="18" charset="0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216" y="1242000"/>
            <a:ext cx="673582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>
                <a:ln w="6350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Pancetta Serif Pro" pitchFamily="18" charset="0"/>
                <a:ea typeface="Verdana" pitchFamily="34" charset="0"/>
                <a:cs typeface="Arial" pitchFamily="34" charset="0"/>
              </a:rPr>
              <a:t>I</a:t>
            </a:r>
            <a:endParaRPr lang="ru-RU" sz="12000" cap="none" spc="0">
              <a:ln w="6350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Pancetta Serif Pro" pitchFamily="18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1152000"/>
            <a:ext cx="699229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500" spc="-15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mazónica" pitchFamily="18" charset="0"/>
                <a:ea typeface="Verdana" pitchFamily="34" charset="0"/>
                <a:cs typeface="Amazónica" pitchFamily="18" charset="0"/>
              </a:rPr>
              <a:t>I</a:t>
            </a:r>
            <a:endParaRPr lang="en-US" sz="12500" cap="none" spc="-15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Amazónica" pitchFamily="18" charset="0"/>
              <a:ea typeface="Verdana" pitchFamily="34" charset="0"/>
              <a:cs typeface="Amazónic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1224000"/>
            <a:ext cx="691215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500" spc="-3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Constantia" pitchFamily="18" charset="0"/>
                <a:ea typeface="Verdana" pitchFamily="34" charset="0"/>
                <a:cs typeface="Arial" pitchFamily="34" charset="0"/>
              </a:rPr>
              <a:t>I</a:t>
            </a:r>
            <a:endParaRPr lang="en-US" sz="12500" cap="none" spc="-300" smtClean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Constantia" pitchFamily="18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21060"/>
              </p:ext>
            </p:extLst>
          </p:nvPr>
        </p:nvGraphicFramePr>
        <p:xfrm>
          <a:off x="0" y="1823"/>
          <a:ext cx="3995936" cy="299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640"/>
                <a:gridCol w="666328"/>
                <a:gridCol w="701824"/>
                <a:gridCol w="1296144"/>
              </a:tblGrid>
              <a:tr h="1410953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1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B379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58849" y="-288000"/>
            <a:ext cx="688009" cy="19082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8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sz="118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30315" y="-216000"/>
            <a:ext cx="732893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Theano Didot" pitchFamily="18" charset="0"/>
                <a:ea typeface="Theano Didot" pitchFamily="18" charset="0"/>
                <a:cs typeface="Tahoma" pitchFamily="34" charset="0"/>
              </a:rPr>
              <a:t>I</a:t>
            </a:r>
            <a:endParaRPr lang="ru-RU" sz="110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Theano Didot" pitchFamily="18" charset="0"/>
              <a:ea typeface="Theano Didot" pitchFamily="18" charset="0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216" y="1242000"/>
            <a:ext cx="673582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>
                <a:ln w="6350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Pancetta Serif Pro" pitchFamily="18" charset="0"/>
                <a:ea typeface="Verdana" pitchFamily="34" charset="0"/>
                <a:cs typeface="Arial" pitchFamily="34" charset="0"/>
              </a:rPr>
              <a:t>I</a:t>
            </a:r>
            <a:endParaRPr lang="ru-RU" sz="12000" cap="none" spc="0">
              <a:ln w="6350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Pancetta Serif Pro" pitchFamily="18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1152000"/>
            <a:ext cx="699229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500" spc="-15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Amazónica" pitchFamily="18" charset="0"/>
                <a:ea typeface="Verdana" pitchFamily="34" charset="0"/>
                <a:cs typeface="Amazónica" pitchFamily="18" charset="0"/>
              </a:rPr>
              <a:t>I</a:t>
            </a:r>
            <a:endParaRPr lang="en-US" sz="12500" cap="none" spc="-15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Amazónica" pitchFamily="18" charset="0"/>
              <a:ea typeface="Verdana" pitchFamily="34" charset="0"/>
              <a:cs typeface="Amazónic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1224000"/>
            <a:ext cx="691215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500" spc="-3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Constantia" pitchFamily="18" charset="0"/>
                <a:ea typeface="Verdana" pitchFamily="34" charset="0"/>
                <a:cs typeface="Arial" pitchFamily="34" charset="0"/>
              </a:rPr>
              <a:t>I</a:t>
            </a:r>
            <a:endParaRPr lang="en-US" sz="12500" cap="none" spc="-300" smtClean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Constantia" pitchFamily="18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98232"/>
              </p:ext>
            </p:extLst>
          </p:nvPr>
        </p:nvGraphicFramePr>
        <p:xfrm>
          <a:off x="0" y="1823"/>
          <a:ext cx="3995936" cy="2995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640"/>
                <a:gridCol w="666328"/>
                <a:gridCol w="701824"/>
                <a:gridCol w="1296144"/>
              </a:tblGrid>
              <a:tr h="1410953"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8D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66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1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25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B379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58849" y="-288000"/>
            <a:ext cx="688009" cy="19082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8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2">
                      <a:lumMod val="10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endParaRPr lang="ru-RU" sz="118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2">
                    <a:lumMod val="10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30315" y="-216000"/>
            <a:ext cx="732893" cy="178510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Theano Didot" pitchFamily="18" charset="0"/>
                <a:ea typeface="Theano Didot" pitchFamily="18" charset="0"/>
                <a:cs typeface="Tahoma" pitchFamily="34" charset="0"/>
              </a:rPr>
              <a:t>I</a:t>
            </a:r>
            <a:endParaRPr lang="ru-RU" sz="11000" cap="none" spc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Theano Didot" pitchFamily="18" charset="0"/>
              <a:ea typeface="Theano Didot" pitchFamily="18" charset="0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216" y="1242000"/>
            <a:ext cx="673582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>
                <a:ln w="6350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1">
                      <a:lumMod val="75000"/>
                      <a:alpha val="40000"/>
                    </a:schemeClr>
                  </a:glow>
                </a:effectLst>
                <a:latin typeface="Pancetta Serif Pro" pitchFamily="18" charset="0"/>
                <a:ea typeface="Verdana" pitchFamily="34" charset="0"/>
                <a:cs typeface="Arial" pitchFamily="34" charset="0"/>
              </a:rPr>
              <a:t>I</a:t>
            </a:r>
            <a:endParaRPr lang="ru-RU" sz="12000" cap="none" spc="0">
              <a:ln w="6350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1">
                    <a:lumMod val="75000"/>
                    <a:alpha val="40000"/>
                  </a:schemeClr>
                </a:glow>
              </a:effectLst>
              <a:latin typeface="Pancetta Serif Pro" pitchFamily="18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1152000"/>
            <a:ext cx="699229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500" spc="-150">
                <a:ln w="12700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Amazónica" pitchFamily="18" charset="0"/>
                <a:ea typeface="Verdana" pitchFamily="34" charset="0"/>
                <a:cs typeface="Amazónica" pitchFamily="18" charset="0"/>
              </a:rPr>
              <a:t>I</a:t>
            </a:r>
            <a:endParaRPr lang="en-US" sz="12500" cap="none" spc="-150" smtClean="0">
              <a:ln w="12700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rgbClr val="002060">
                    <a:alpha val="40000"/>
                  </a:srgbClr>
                </a:glow>
              </a:effectLst>
              <a:latin typeface="Amazónica" pitchFamily="18" charset="0"/>
              <a:ea typeface="Verdana" pitchFamily="34" charset="0"/>
              <a:cs typeface="Amazónic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1224000"/>
            <a:ext cx="691215" cy="2015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500" spc="-30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bg2">
                      <a:lumMod val="10000"/>
                      <a:alpha val="40000"/>
                    </a:schemeClr>
                  </a:glow>
                </a:effectLst>
                <a:latin typeface="Constantia" pitchFamily="18" charset="0"/>
                <a:ea typeface="Verdana" pitchFamily="34" charset="0"/>
                <a:cs typeface="Arial" pitchFamily="34" charset="0"/>
              </a:rPr>
              <a:t>I</a:t>
            </a:r>
            <a:endParaRPr lang="en-US" sz="12500" cap="none" spc="-300" smtClean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glow rad="228600">
                  <a:schemeClr val="bg2">
                    <a:lumMod val="10000"/>
                    <a:alpha val="40000"/>
                  </a:schemeClr>
                </a:glow>
              </a:effectLst>
              <a:latin typeface="Constantia" pitchFamily="18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45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87</Words>
  <Application>Microsoft Office PowerPoint</Application>
  <PresentationFormat>Экран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Aske</dc:creator>
  <cp:lastModifiedBy>Aske</cp:lastModifiedBy>
  <cp:revision>54</cp:revision>
  <dcterms:created xsi:type="dcterms:W3CDTF">2016-05-15T19:18:54Z</dcterms:created>
  <dcterms:modified xsi:type="dcterms:W3CDTF">2016-05-26T15:24:51Z</dcterms:modified>
</cp:coreProperties>
</file>