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ke Unger" userId="ae7daba1-1bb9-432b-92c8-a19cb57df134" providerId="ADAL" clId="{986ABDC7-B773-4011-96A0-504EB23EEF1B}"/>
    <pc:docChg chg="undo custSel modSld">
      <pc:chgData name="Aske Unger" userId="ae7daba1-1bb9-432b-92c8-a19cb57df134" providerId="ADAL" clId="{986ABDC7-B773-4011-96A0-504EB23EEF1B}" dt="2024-01-17T10:08:03.094" v="124" actId="1076"/>
      <pc:docMkLst>
        <pc:docMk/>
      </pc:docMkLst>
      <pc:sldChg chg="modSp mod">
        <pc:chgData name="Aske Unger" userId="ae7daba1-1bb9-432b-92c8-a19cb57df134" providerId="ADAL" clId="{986ABDC7-B773-4011-96A0-504EB23EEF1B}" dt="2024-01-17T09:50:25.231" v="68" actId="114"/>
        <pc:sldMkLst>
          <pc:docMk/>
          <pc:sldMk cId="3872655" sldId="256"/>
        </pc:sldMkLst>
        <pc:spChg chg="mod">
          <ac:chgData name="Aske Unger" userId="ae7daba1-1bb9-432b-92c8-a19cb57df134" providerId="ADAL" clId="{986ABDC7-B773-4011-96A0-504EB23EEF1B}" dt="2024-01-17T09:50:25.231" v="68" actId="114"/>
          <ac:spMkLst>
            <pc:docMk/>
            <pc:sldMk cId="3872655" sldId="256"/>
            <ac:spMk id="10" creationId="{F5D990F5-F9A9-E6F0-B21A-1EF5B89C3D93}"/>
          </ac:spMkLst>
        </pc:spChg>
      </pc:sldChg>
      <pc:sldChg chg="modSp mod">
        <pc:chgData name="Aske Unger" userId="ae7daba1-1bb9-432b-92c8-a19cb57df134" providerId="ADAL" clId="{986ABDC7-B773-4011-96A0-504EB23EEF1B}" dt="2024-01-17T09:50:31.817" v="77" actId="20577"/>
        <pc:sldMkLst>
          <pc:docMk/>
          <pc:sldMk cId="965665450" sldId="257"/>
        </pc:sldMkLst>
        <pc:spChg chg="mod">
          <ac:chgData name="Aske Unger" userId="ae7daba1-1bb9-432b-92c8-a19cb57df134" providerId="ADAL" clId="{986ABDC7-B773-4011-96A0-504EB23EEF1B}" dt="2024-01-17T09:50:31.817" v="77" actId="20577"/>
          <ac:spMkLst>
            <pc:docMk/>
            <pc:sldMk cId="965665450" sldId="257"/>
            <ac:spMk id="7" creationId="{A39E71EF-FFD4-CAF7-B9F2-A3D0BA9636F5}"/>
          </ac:spMkLst>
        </pc:spChg>
      </pc:sldChg>
      <pc:sldChg chg="modSp mod">
        <pc:chgData name="Aske Unger" userId="ae7daba1-1bb9-432b-92c8-a19cb57df134" providerId="ADAL" clId="{986ABDC7-B773-4011-96A0-504EB23EEF1B}" dt="2024-01-17T10:08:03.094" v="124" actId="1076"/>
        <pc:sldMkLst>
          <pc:docMk/>
          <pc:sldMk cId="114296068" sldId="258"/>
        </pc:sldMkLst>
        <pc:spChg chg="mod">
          <ac:chgData name="Aske Unger" userId="ae7daba1-1bb9-432b-92c8-a19cb57df134" providerId="ADAL" clId="{986ABDC7-B773-4011-96A0-504EB23EEF1B}" dt="2024-01-17T10:07:55.465" v="122" actId="113"/>
          <ac:spMkLst>
            <pc:docMk/>
            <pc:sldMk cId="114296068" sldId="258"/>
            <ac:spMk id="6" creationId="{BC09AC37-899D-7FBA-017A-C9E9EC61063B}"/>
          </ac:spMkLst>
        </pc:spChg>
        <pc:spChg chg="mod">
          <ac:chgData name="Aske Unger" userId="ae7daba1-1bb9-432b-92c8-a19cb57df134" providerId="ADAL" clId="{986ABDC7-B773-4011-96A0-504EB23EEF1B}" dt="2024-01-17T09:49:38.730" v="60" actId="1076"/>
          <ac:spMkLst>
            <pc:docMk/>
            <pc:sldMk cId="114296068" sldId="258"/>
            <ac:spMk id="7" creationId="{CDE2F774-4076-C11A-D407-1A8F970CD2D6}"/>
          </ac:spMkLst>
        </pc:spChg>
        <pc:spChg chg="mod">
          <ac:chgData name="Aske Unger" userId="ae7daba1-1bb9-432b-92c8-a19cb57df134" providerId="ADAL" clId="{986ABDC7-B773-4011-96A0-504EB23EEF1B}" dt="2024-01-17T09:49:47.719" v="63" actId="1076"/>
          <ac:spMkLst>
            <pc:docMk/>
            <pc:sldMk cId="114296068" sldId="258"/>
            <ac:spMk id="8" creationId="{160C837D-D1CD-0A2C-16E5-C274606F4C87}"/>
          </ac:spMkLst>
        </pc:spChg>
        <pc:spChg chg="mod">
          <ac:chgData name="Aske Unger" userId="ae7daba1-1bb9-432b-92c8-a19cb57df134" providerId="ADAL" clId="{986ABDC7-B773-4011-96A0-504EB23EEF1B}" dt="2024-01-17T10:08:03.094" v="124" actId="1076"/>
          <ac:spMkLst>
            <pc:docMk/>
            <pc:sldMk cId="114296068" sldId="258"/>
            <ac:spMk id="10" creationId="{DF5FDA9A-0EDF-5588-95C7-039D0AE2C0CC}"/>
          </ac:spMkLst>
        </pc:spChg>
        <pc:spChg chg="mod">
          <ac:chgData name="Aske Unger" userId="ae7daba1-1bb9-432b-92c8-a19cb57df134" providerId="ADAL" clId="{986ABDC7-B773-4011-96A0-504EB23EEF1B}" dt="2024-01-17T09:49:38.730" v="60" actId="1076"/>
          <ac:spMkLst>
            <pc:docMk/>
            <pc:sldMk cId="114296068" sldId="258"/>
            <ac:spMk id="11" creationId="{808408AD-BF7F-E543-FBED-3ED3D8747328}"/>
          </ac:spMkLst>
        </pc:spChg>
        <pc:picChg chg="mod">
          <ac:chgData name="Aske Unger" userId="ae7daba1-1bb9-432b-92c8-a19cb57df134" providerId="ADAL" clId="{986ABDC7-B773-4011-96A0-504EB23EEF1B}" dt="2024-01-17T10:08:00.263" v="123" actId="1076"/>
          <ac:picMkLst>
            <pc:docMk/>
            <pc:sldMk cId="114296068" sldId="258"/>
            <ac:picMk id="5" creationId="{B0ABAAF7-4F2E-B3FA-E473-2DDFB35E83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812F-F53A-4896-94B1-A86FE9223998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B964-66BD-4438-A45E-16467A56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1084-A7F5-C111-F887-88E5EFE1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79916-3EAE-F1DD-9BF0-803583220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E428-D4C7-86A2-5E07-3C7339F4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272F-7635-0E16-D31E-C72649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A371-949A-E1D5-87BD-B83ABB24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6994-6E94-648A-4F53-5B9B62A4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C871-82A0-3569-590B-6644C4A0B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5AB9-EF5B-99E3-061C-A6EC9ED5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CE71-FD71-252A-9CFB-416DD825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B012-445B-B58F-6B34-7838CCA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94888-84E2-4677-44CD-64B1644D2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812E4-D2CF-869B-2FE7-D7E60AFE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FAFB-1A69-A331-6211-2AFA4452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E943-679A-9128-2207-5B8D0D08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BA2B-248E-03A4-32E9-9915F24E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BD8-8079-29F8-9E2F-6F1C5AF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2E3D-6093-BD08-AC8E-7007D53F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EC3F-22C8-53E5-4795-5350E121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9DA2-1BC7-DDA3-AAAA-F88DC7F8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DE17-0D92-CB73-6DFA-F88EEA9A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2559-05C3-0751-DC3C-3F172D79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0F79-DB6D-75CA-2D58-D49F3C1E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30BF-7B47-8517-C100-91B65263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74E3-DA77-3312-CFC8-BE2395B3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6752-EF8D-6207-D085-258952BD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203C-600D-4748-198D-C24A5CE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6E80-0F1A-2250-C83D-829CF48B7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F2AC-8E8F-95D9-1D94-CDDD9031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C829-4AD3-1C8E-DBEE-4180E271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AAFF-D10B-F16E-86F0-55F5B0E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A48F-5957-A087-47CD-E3ECB30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2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2A-59FD-27CD-C371-CC4D772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46FC-C34F-BF3A-8BEA-28BF1978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435AF-DCB0-8158-E959-118E731C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F72CD-4EC2-EBF7-CB03-D8B8CFE40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BE71-85A3-1E12-97FF-F0FF628A2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935CE-1D8A-B2D7-FC1C-F82E8DF0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05BCA-965F-B3F3-447F-6717F15E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B7E9B-DEF8-2AD0-3937-999CE932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9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422B-0E7D-E07E-CAA8-3787B57C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E32D-6146-F2C6-466F-EBBB27F0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D3FB-36B3-1451-D07C-69B7EE9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A8AE-1A8A-9B83-1E4B-A8C44B62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85F4-FE3F-16D2-4556-615C82AD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58A04-65C5-1201-A5DC-C46F39A5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3403-8B39-D777-94D0-8392D6A5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0651-41F9-EA3D-17B8-14A1AB03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86A-0776-08B6-16AC-B6E81445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11103-3D6F-D1EB-0BE6-58968B6C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F194-89AD-B952-434C-42EF102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DB031-EF41-9511-FDC1-75A02EB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72F5-5887-4CC3-978B-ED31EA2E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00B5-C712-E181-C4E5-96ECF3A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F1AA3-2A03-33FF-EE7B-807631EE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F610-8673-6482-8CAD-61B5D41C3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878E-1A44-8518-B376-39621FBD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0B9A7-6159-395B-447E-7467EC97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03FF-6475-9DDA-EF1B-8413235C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DD70D-E03F-3408-3C90-6B15873D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5558-BD49-9A3F-E386-02FC8967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A276-AF12-C9E9-822F-80A2AC5AE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5282-600E-414C-B764-E0A4B04EAD6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0B3F-072E-EC40-31AF-385C2FE6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8BF5-4EE8-2CF3-8625-9FA18F1B7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77DE-AD7F-4105-B1FA-40B52DFE6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4980DA-70AD-B2A6-C7FE-F5E0BB86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72" y="762000"/>
            <a:ext cx="8598408" cy="5547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6E528-1D01-5F8F-FD49-64C1E4BB28B6}"/>
              </a:ext>
            </a:extLst>
          </p:cNvPr>
          <p:cNvSpPr txBox="1"/>
          <p:nvPr/>
        </p:nvSpPr>
        <p:spPr>
          <a:xfrm>
            <a:off x="9159733" y="39266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40978-45A9-6328-AA5D-B8591B26979F}"/>
              </a:ext>
            </a:extLst>
          </p:cNvPr>
          <p:cNvSpPr txBox="1"/>
          <p:nvPr/>
        </p:nvSpPr>
        <p:spPr>
          <a:xfrm>
            <a:off x="8203449" y="5327780"/>
            <a:ext cx="3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990F5-F9A9-E6F0-B21A-1EF5B89C3D93}"/>
              </a:ext>
            </a:extLst>
          </p:cNvPr>
          <p:cNvSpPr txBox="1"/>
          <p:nvPr/>
        </p:nvSpPr>
        <p:spPr>
          <a:xfrm>
            <a:off x="121920" y="1310640"/>
            <a:ext cx="412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Opentron</a:t>
            </a:r>
            <a:r>
              <a:rPr lang="en-GB" dirty="0"/>
              <a:t> scripts: </a:t>
            </a:r>
          </a:p>
          <a:p>
            <a:pPr marL="342900" indent="-342900">
              <a:buAutoNum type="arabicPeriod"/>
            </a:pPr>
            <a:r>
              <a:rPr lang="en-GB" dirty="0"/>
              <a:t>Exonuclease sampling:</a:t>
            </a:r>
          </a:p>
          <a:p>
            <a:r>
              <a:rPr lang="en-GB" i="1" dirty="0"/>
              <a:t>2023_10_27_ESPRIT_1kb_4samples.py</a:t>
            </a:r>
          </a:p>
          <a:p>
            <a:r>
              <a:rPr lang="en-GB" b="1" dirty="0"/>
              <a:t>Notes: </a:t>
            </a:r>
            <a:r>
              <a:rPr lang="en-GB" dirty="0"/>
              <a:t>Remember to set time (</a:t>
            </a:r>
            <a:r>
              <a:rPr lang="en-GB" dirty="0" err="1"/>
              <a:t>protocol.delay</a:t>
            </a:r>
            <a:r>
              <a:rPr lang="en-GB" dirty="0"/>
              <a:t>)  based on DNA </a:t>
            </a:r>
            <a:r>
              <a:rPr lang="en-GB" dirty="0" err="1"/>
              <a:t>seq</a:t>
            </a:r>
            <a:r>
              <a:rPr lang="en-GB" dirty="0"/>
              <a:t> length</a:t>
            </a:r>
          </a:p>
          <a:p>
            <a:endParaRPr lang="en-GB" dirty="0"/>
          </a:p>
          <a:p>
            <a:r>
              <a:rPr lang="en-GB" dirty="0"/>
              <a:t>2. Plate filling</a:t>
            </a:r>
          </a:p>
          <a:p>
            <a:r>
              <a:rPr lang="en-GB" i="1" dirty="0"/>
              <a:t>PlateFiller_Hamilton.py</a:t>
            </a:r>
          </a:p>
          <a:p>
            <a:r>
              <a:rPr lang="en-GB" b="1" dirty="0"/>
              <a:t>Notes: </a:t>
            </a:r>
            <a:r>
              <a:rPr lang="en-GB" dirty="0"/>
              <a:t>Set </a:t>
            </a:r>
            <a:r>
              <a:rPr lang="en-GB" dirty="0" err="1"/>
              <a:t>Amount_of_liquid</a:t>
            </a:r>
            <a:r>
              <a:rPr lang="en-GB" dirty="0"/>
              <a:t> to 200 µL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194A1-D5DC-F778-4F40-3D9E4B67A7A1}"/>
              </a:ext>
            </a:extLst>
          </p:cNvPr>
          <p:cNvSpPr txBox="1"/>
          <p:nvPr/>
        </p:nvSpPr>
        <p:spPr>
          <a:xfrm>
            <a:off x="132080" y="184666"/>
            <a:ext cx="4958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ORF-ESPRIT</a:t>
            </a:r>
          </a:p>
        </p:txBody>
      </p:sp>
    </p:spTree>
    <p:extLst>
      <p:ext uri="{BB962C8B-B14F-4D97-AF65-F5344CB8AC3E}">
        <p14:creationId xmlns:p14="http://schemas.microsoft.com/office/powerpoint/2010/main" val="387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698EEA-BD35-A937-617E-7A72DA04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327998"/>
            <a:ext cx="7538720" cy="5209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B99B2-59B3-9292-A7AF-21912A310E89}"/>
              </a:ext>
            </a:extLst>
          </p:cNvPr>
          <p:cNvSpPr txBox="1"/>
          <p:nvPr/>
        </p:nvSpPr>
        <p:spPr>
          <a:xfrm>
            <a:off x="4185920" y="477054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E71EF-FFD4-CAF7-B9F2-A3D0BA9636F5}"/>
              </a:ext>
            </a:extLst>
          </p:cNvPr>
          <p:cNvSpPr txBox="1"/>
          <p:nvPr/>
        </p:nvSpPr>
        <p:spPr>
          <a:xfrm>
            <a:off x="0" y="2265680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Opentron</a:t>
            </a:r>
            <a:r>
              <a:rPr lang="en-GB" dirty="0"/>
              <a:t> scripts: </a:t>
            </a:r>
          </a:p>
          <a:p>
            <a:r>
              <a:rPr lang="en-GB" dirty="0"/>
              <a:t>3. Plate filling (150)</a:t>
            </a:r>
          </a:p>
          <a:p>
            <a:r>
              <a:rPr lang="en-GB" i="1" dirty="0"/>
              <a:t>PlateFiller_Hamilton.py</a:t>
            </a:r>
            <a:endParaRPr lang="en-GB" dirty="0"/>
          </a:p>
          <a:p>
            <a:r>
              <a:rPr lang="en-GB" b="1" dirty="0"/>
              <a:t>Notes: </a:t>
            </a:r>
            <a:r>
              <a:rPr lang="en-GB" dirty="0"/>
              <a:t>Set </a:t>
            </a:r>
            <a:r>
              <a:rPr lang="en-GB" dirty="0" err="1"/>
              <a:t>Amount_of_liquid</a:t>
            </a:r>
            <a:r>
              <a:rPr lang="en-GB" dirty="0"/>
              <a:t> to 150 µL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CEA15-4776-A6E6-C55F-7FF088259B94}"/>
              </a:ext>
            </a:extLst>
          </p:cNvPr>
          <p:cNvSpPr txBox="1"/>
          <p:nvPr/>
        </p:nvSpPr>
        <p:spPr>
          <a:xfrm>
            <a:off x="132080" y="184666"/>
            <a:ext cx="4958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Growth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96566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BAAF7-4F2E-B3FA-E473-2DDFB35E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359591"/>
            <a:ext cx="12192000" cy="386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9AC37-899D-7FBA-017A-C9E9EC61063B}"/>
              </a:ext>
            </a:extLst>
          </p:cNvPr>
          <p:cNvSpPr txBox="1"/>
          <p:nvPr/>
        </p:nvSpPr>
        <p:spPr>
          <a:xfrm>
            <a:off x="0" y="566678"/>
            <a:ext cx="999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Opentron</a:t>
            </a:r>
            <a:r>
              <a:rPr lang="en-GB" dirty="0"/>
              <a:t> scripts: </a:t>
            </a:r>
          </a:p>
          <a:p>
            <a:r>
              <a:rPr lang="en-GB" dirty="0"/>
              <a:t>4. PCR prep</a:t>
            </a:r>
          </a:p>
          <a:p>
            <a:r>
              <a:rPr lang="en-GB" dirty="0"/>
              <a:t>384_PCR_Filler.py</a:t>
            </a:r>
          </a:p>
          <a:p>
            <a:r>
              <a:rPr lang="en-GB" b="1" dirty="0"/>
              <a:t>Notes: </a:t>
            </a:r>
            <a:r>
              <a:rPr lang="en-GB" dirty="0"/>
              <a:t>Preparing primers is done with </a:t>
            </a:r>
            <a:r>
              <a:rPr lang="es-ES" i="1" dirty="0"/>
              <a:t>2023_06_12_Primer_Echo_prep.py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384 Echo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plate</a:t>
            </a:r>
            <a:endParaRPr lang="es-ES" dirty="0"/>
          </a:p>
          <a:p>
            <a:r>
              <a:rPr lang="en-US" i="1" dirty="0"/>
              <a:t>2023_12_15_Primer_water_add.py </a:t>
            </a:r>
            <a:r>
              <a:rPr lang="en-US" dirty="0"/>
              <a:t> can be used for  adding water to </a:t>
            </a:r>
            <a:r>
              <a:rPr lang="en-US" dirty="0" err="1"/>
              <a:t>primerplates</a:t>
            </a:r>
            <a:r>
              <a:rPr lang="en-US" dirty="0"/>
              <a:t> </a:t>
            </a:r>
            <a:endParaRPr lang="es-ES" i="1" dirty="0"/>
          </a:p>
          <a:p>
            <a:endParaRPr lang="en-GB" b="1" dirty="0"/>
          </a:p>
          <a:p>
            <a:r>
              <a:rPr lang="en-GB" dirty="0"/>
              <a:t>5. Glycerol addition (Stocks)</a:t>
            </a:r>
          </a:p>
          <a:p>
            <a:r>
              <a:rPr lang="en-GB" i="1" dirty="0"/>
              <a:t>PlateFiller_Hamilton_Glycerol.py</a:t>
            </a:r>
          </a:p>
          <a:p>
            <a:endParaRPr lang="en-GB" dirty="0"/>
          </a:p>
          <a:p>
            <a:r>
              <a:rPr lang="en-GB" dirty="0"/>
              <a:t>6. PCR reaction extraction</a:t>
            </a:r>
          </a:p>
          <a:p>
            <a:r>
              <a:rPr lang="en-GB" i="1" dirty="0"/>
              <a:t>2023_06_26_Echo_extractor.py</a:t>
            </a:r>
          </a:p>
          <a:p>
            <a:r>
              <a:rPr lang="en-GB" b="1" dirty="0"/>
              <a:t>Notes: </a:t>
            </a:r>
            <a:r>
              <a:rPr lang="en-GB" dirty="0"/>
              <a:t>Pool and purify before Nanopore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2F774-4076-C11A-D407-1A8F970CD2D6}"/>
              </a:ext>
            </a:extLst>
          </p:cNvPr>
          <p:cNvSpPr txBox="1"/>
          <p:nvPr/>
        </p:nvSpPr>
        <p:spPr>
          <a:xfrm>
            <a:off x="9598296" y="3934876"/>
            <a:ext cx="4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6*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C837D-D1CD-0A2C-16E5-C274606F4C87}"/>
              </a:ext>
            </a:extLst>
          </p:cNvPr>
          <p:cNvSpPr txBox="1"/>
          <p:nvPr/>
        </p:nvSpPr>
        <p:spPr>
          <a:xfrm>
            <a:off x="2686594" y="5599608"/>
            <a:ext cx="49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FDA9A-0EDF-5588-95C7-039D0AE2C0CC}"/>
              </a:ext>
            </a:extLst>
          </p:cNvPr>
          <p:cNvSpPr txBox="1"/>
          <p:nvPr/>
        </p:nvSpPr>
        <p:spPr>
          <a:xfrm>
            <a:off x="4843417" y="3429000"/>
            <a:ext cx="49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5*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408AD-BF7F-E543-FBED-3ED3D8747328}"/>
              </a:ext>
            </a:extLst>
          </p:cNvPr>
          <p:cNvSpPr txBox="1"/>
          <p:nvPr/>
        </p:nvSpPr>
        <p:spPr>
          <a:xfrm>
            <a:off x="5419634" y="6172125"/>
            <a:ext cx="14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 Echo CSVs added as well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749D5-EB9F-D757-DF91-8FD3517A08E5}"/>
              </a:ext>
            </a:extLst>
          </p:cNvPr>
          <p:cNvSpPr txBox="1"/>
          <p:nvPr/>
        </p:nvSpPr>
        <p:spPr>
          <a:xfrm>
            <a:off x="132080" y="184666"/>
            <a:ext cx="4958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PCR and nanopore</a:t>
            </a:r>
          </a:p>
        </p:txBody>
      </p:sp>
    </p:spTree>
    <p:extLst>
      <p:ext uri="{BB962C8B-B14F-4D97-AF65-F5344CB8AC3E}">
        <p14:creationId xmlns:p14="http://schemas.microsoft.com/office/powerpoint/2010/main" val="11429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Aske Unger</dc:creator>
  <cp:lastModifiedBy>Aske Unger</cp:lastModifiedBy>
  <cp:revision>1</cp:revision>
  <dcterms:created xsi:type="dcterms:W3CDTF">2024-01-17T09:21:30Z</dcterms:created>
  <dcterms:modified xsi:type="dcterms:W3CDTF">2024-01-17T10:08:04Z</dcterms:modified>
</cp:coreProperties>
</file>