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CE7"/>
    <a:srgbClr val="FD79A8"/>
    <a:srgbClr val="00CEC9"/>
    <a:srgbClr val="00B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F9D5-C5A1-996B-F9CB-62ACA2C3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2522-4715-1737-364A-3643B863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1285-B064-82C5-6AC8-7A0DB48F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3A9C-05B6-EC40-77AE-9684CB50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AE5E-361A-A20C-8B1B-5EA378E4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268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E8FB-5886-FEC9-D621-17D192D8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30C8-F12E-F449-5DC5-F2A7B798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1931-59B9-D67C-F59F-4DC61D8A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492E-01E3-087E-83F6-7BBCA14D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8062-C961-1686-897A-D5F100F5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02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C11E-BED9-A3A9-19CD-4DB38EFA4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15EE0-4640-1003-7185-15181766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FB35-B26D-1EBF-EC1B-25D233E9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9BF7-015E-B388-FB46-DBBE72CC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FA97-E879-FC7C-2957-919961A8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016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CAF-4F43-F033-D66D-22B9DBD4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8178-7F4E-A4B8-D239-49A167FF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B49D-1E2E-CCF1-EB3A-C2111111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CAC3-C956-E9BD-3DAF-9BA2AE97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85ED-50EA-ABC0-D851-7177BF79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19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32A1-C9BB-061A-CE61-6D7778F6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F9BB-7207-B1EB-A7F8-977C302F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AF6C-E224-60BF-9F52-092DEBF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B6C9-6ABD-D305-186C-2F5F2136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EDB8-4709-D56C-7EDC-127E52BA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570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5DB1-094F-F816-E954-1D37BDB5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13EF-12DD-B7E1-46B3-465CD2049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F633-C666-5520-140B-3FCABBD2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42C8-FC9A-174C-1D5B-996E9DC2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C70FD-41E4-06AF-B431-C2E6C95D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FB37-CEAC-6679-0C4A-34EDB54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752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52F9-68C4-9FD1-B314-803CBF48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7DC0-2AA1-B3B0-BCB7-D18CF699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337E6-57B6-1DD7-33B4-F330CAE6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4F9C4-E7BD-EFDC-7AC3-A4D03407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74B8-93FC-3C8C-56CA-E9ABA44E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0BD35-B655-0035-5B7C-DAD43EA9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90E36-4F5A-3FC7-88BB-9EC6292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1F143-1754-4607-FBE3-F7D59B2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91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D621-E21C-1DCC-8ECF-9CD9E47D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F18FF-7AB1-E0F6-2AB0-2CCC85D7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1802A-12F5-9D89-7983-94DA3DF6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E05E3-EC67-45FF-78D0-33CB23DE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4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AA0C8-CEE8-228D-A6B3-8ED25DC3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03924-29ED-A170-F6F6-EE7C3E9D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5B43-6762-3788-05F9-42D4346F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112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0F32-BEC9-9732-7C69-FCC8530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CB4-966E-AC8A-359E-81376002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BE2A6-B456-0197-B55F-4503EE173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9C2E-89F8-1148-2EF8-2464489F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352B-A2A0-31EF-858F-32325359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0E59-917A-F6F2-F7D5-51DC014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66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EBD8-551A-C713-9AFF-46B4C46B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2709-013D-8F50-D573-447B4744E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70CA-3B07-D5D9-71AF-B5430BF2A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F61E-F725-2F42-3023-E03AC305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6D6EE-EB1F-4C5B-7BB2-C387E10B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001ED-5A0D-23FE-7362-B4485CE9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3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834D-5141-AB81-B166-DADE3FA7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1BA2-E04D-D155-A033-2EB831D5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7693-5417-D463-55DB-0EF5E87F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65A7-BB42-DB49-9DC4-BE2D7977335C}" type="datetimeFigureOut">
              <a:rPr lang="en-DK" smtClean="0"/>
              <a:t>28/12/2023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CC6C-B67C-B37F-F4B3-EAD6EA8D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7578-65ED-5BB6-9DCF-1E819877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072B-1823-144F-BE1C-7B7D836342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27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25FB4-6067-EBDC-C67E-A16A2092E21B}"/>
              </a:ext>
            </a:extLst>
          </p:cNvPr>
          <p:cNvSpPr/>
          <p:nvPr/>
        </p:nvSpPr>
        <p:spPr>
          <a:xfrm>
            <a:off x="4310057" y="2978771"/>
            <a:ext cx="3028950" cy="1185862"/>
          </a:xfrm>
          <a:prstGeom prst="rect">
            <a:avLst/>
          </a:prstGeom>
          <a:solidFill>
            <a:srgbClr val="FD79A8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latin typeface="Britannic Bold" panose="020B0903060703020204" pitchFamily="34" charset="77"/>
              </a:rPr>
              <a:t>Message Broker</a:t>
            </a:r>
          </a:p>
          <a:p>
            <a:pPr algn="ctr"/>
            <a:r>
              <a:rPr lang="en-DK" dirty="0">
                <a:latin typeface="Britannic Bold" panose="020B0903060703020204" pitchFamily="34" charset="77"/>
              </a:rPr>
              <a:t>[Github Actions Service]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EA1FF-3474-E26B-BCE9-E84C38672DBE}"/>
              </a:ext>
            </a:extLst>
          </p:cNvPr>
          <p:cNvSpPr/>
          <p:nvPr/>
        </p:nvSpPr>
        <p:spPr>
          <a:xfrm>
            <a:off x="504820" y="269410"/>
            <a:ext cx="2764971" cy="1415143"/>
          </a:xfrm>
          <a:prstGeom prst="ellipse">
            <a:avLst/>
          </a:prstGeom>
          <a:solidFill>
            <a:srgbClr val="00B8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500" dirty="0">
                <a:latin typeface="Britannic Bold" panose="020B0903060703020204" pitchFamily="34" charset="77"/>
              </a:rPr>
              <a:t>Publisher</a:t>
            </a:r>
          </a:p>
          <a:p>
            <a:pPr algn="ctr"/>
            <a:r>
              <a:rPr lang="en-DK" sz="1500" dirty="0">
                <a:latin typeface="Britannic Bold" panose="020B0903060703020204" pitchFamily="34" charset="77"/>
              </a:rPr>
              <a:t>[Forked Battle Repository #1]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177A11-45C0-F92E-A3CB-E6211601120C}"/>
              </a:ext>
            </a:extLst>
          </p:cNvPr>
          <p:cNvSpPr/>
          <p:nvPr/>
        </p:nvSpPr>
        <p:spPr>
          <a:xfrm>
            <a:off x="490532" y="4450215"/>
            <a:ext cx="2764971" cy="1415143"/>
          </a:xfrm>
          <a:prstGeom prst="ellipse">
            <a:avLst/>
          </a:prstGeom>
          <a:solidFill>
            <a:srgbClr val="00B8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500" dirty="0">
                <a:latin typeface="Britannic Bold" panose="020B0903060703020204" pitchFamily="34" charset="77"/>
              </a:rPr>
              <a:t>Publisher</a:t>
            </a:r>
          </a:p>
          <a:p>
            <a:pPr algn="ctr"/>
            <a:r>
              <a:rPr lang="en-DK" sz="1500" dirty="0">
                <a:latin typeface="Britannic Bold" panose="020B0903060703020204" pitchFamily="34" charset="77"/>
              </a:rPr>
              <a:t>[Forked Battle Repository #N]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6A57A65-80C5-955B-92BA-5D4BA1D95F88}"/>
              </a:ext>
            </a:extLst>
          </p:cNvPr>
          <p:cNvSpPr/>
          <p:nvPr/>
        </p:nvSpPr>
        <p:spPr>
          <a:xfrm>
            <a:off x="896704" y="1936541"/>
            <a:ext cx="1981200" cy="513585"/>
          </a:xfrm>
          <a:prstGeom prst="wedgeRectCallout">
            <a:avLst>
              <a:gd name="adj1" fmla="val -21382"/>
              <a:gd name="adj2" fmla="val -106005"/>
            </a:avLst>
          </a:prstGeom>
          <a:solidFill>
            <a:srgbClr val="00B8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latin typeface="Britannic Bold" panose="020B0903060703020204" pitchFamily="34" charset="77"/>
              </a:rPr>
              <a:t>Microservice Replica #1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68FF1BA8-3403-1481-963C-8E95FF697F41}"/>
              </a:ext>
            </a:extLst>
          </p:cNvPr>
          <p:cNvSpPr/>
          <p:nvPr/>
        </p:nvSpPr>
        <p:spPr>
          <a:xfrm>
            <a:off x="882416" y="6103738"/>
            <a:ext cx="1981200" cy="482799"/>
          </a:xfrm>
          <a:prstGeom prst="wedgeRectCallout">
            <a:avLst>
              <a:gd name="adj1" fmla="val -21382"/>
              <a:gd name="adj2" fmla="val -106005"/>
            </a:avLst>
          </a:prstGeom>
          <a:solidFill>
            <a:srgbClr val="00B8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latin typeface="Britannic Bold" panose="020B0903060703020204" pitchFamily="34" charset="77"/>
              </a:rPr>
              <a:t>Microservice Replica #N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486ECA-A0E7-057B-038F-FF1C34D6C6E5}"/>
              </a:ext>
            </a:extLst>
          </p:cNvPr>
          <p:cNvSpPr/>
          <p:nvPr/>
        </p:nvSpPr>
        <p:spPr>
          <a:xfrm>
            <a:off x="8272457" y="926644"/>
            <a:ext cx="3814767" cy="1415143"/>
          </a:xfrm>
          <a:prstGeom prst="ellipse">
            <a:avLst/>
          </a:prstGeom>
          <a:solidFill>
            <a:srgbClr val="6C5C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500" dirty="0">
                <a:latin typeface="Britannic Bold" panose="020B0903060703020204" pitchFamily="34" charset="77"/>
              </a:rPr>
              <a:t>Subscriber</a:t>
            </a:r>
          </a:p>
          <a:p>
            <a:pPr algn="ctr"/>
            <a:r>
              <a:rPr lang="en-DK" sz="1500" dirty="0">
                <a:latin typeface="Britannic Bold" panose="020B0903060703020204" pitchFamily="34" charset="77"/>
              </a:rPr>
              <a:t>[Scoring Service Replica #1]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4FAD2C-EFF9-DF89-4B6A-5A9D96578055}"/>
              </a:ext>
            </a:extLst>
          </p:cNvPr>
          <p:cNvSpPr/>
          <p:nvPr/>
        </p:nvSpPr>
        <p:spPr>
          <a:xfrm>
            <a:off x="8272455" y="4929610"/>
            <a:ext cx="3814769" cy="1415143"/>
          </a:xfrm>
          <a:prstGeom prst="ellipse">
            <a:avLst/>
          </a:prstGeom>
          <a:solidFill>
            <a:srgbClr val="6C5C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500" dirty="0">
                <a:latin typeface="Britannic Bold" panose="020B0903060703020204" pitchFamily="34" charset="77"/>
              </a:rPr>
              <a:t>Subscriber</a:t>
            </a:r>
          </a:p>
          <a:p>
            <a:pPr algn="ctr"/>
            <a:r>
              <a:rPr lang="en-DK" sz="1500" dirty="0">
                <a:latin typeface="Britannic Bold" panose="020B0903060703020204" pitchFamily="34" charset="77"/>
              </a:rPr>
              <a:t>[Scoring Service Replica #N]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8EE14-0AC6-FC31-08F4-CA447AE2F465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3269791" y="976982"/>
            <a:ext cx="1040266" cy="25947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7685E5-EE27-EECF-D07A-351D48B854C5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 flipV="1">
            <a:off x="3255503" y="3571702"/>
            <a:ext cx="1054554" cy="15860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0A6732-E564-198F-E6BC-36873BE66314}"/>
              </a:ext>
            </a:extLst>
          </p:cNvPr>
          <p:cNvSpPr txBox="1"/>
          <p:nvPr/>
        </p:nvSpPr>
        <p:spPr>
          <a:xfrm>
            <a:off x="3907439" y="24028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Britannic Bold" panose="020B0903060703020204" pitchFamily="34" charset="77"/>
              </a:rPr>
              <a:t>Push 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3EA722-EC53-BA9C-7528-495812D69FED}"/>
              </a:ext>
            </a:extLst>
          </p:cNvPr>
          <p:cNvSpPr txBox="1"/>
          <p:nvPr/>
        </p:nvSpPr>
        <p:spPr>
          <a:xfrm>
            <a:off x="3873954" y="437903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Britannic Bold" panose="020B0903060703020204" pitchFamily="34" charset="77"/>
              </a:rPr>
              <a:t>Push Event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8C37EC-EC3A-8F3F-56FE-3F1FC14999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7339007" y="1634216"/>
            <a:ext cx="933450" cy="19374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8D79B3-3BB6-AF88-D05E-8C0725BF93AF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7339007" y="3571702"/>
            <a:ext cx="933448" cy="20654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01ADE8-C60F-13EF-2C5E-D8D256398BB9}"/>
              </a:ext>
            </a:extLst>
          </p:cNvPr>
          <p:cNvSpPr txBox="1"/>
          <p:nvPr/>
        </p:nvSpPr>
        <p:spPr>
          <a:xfrm>
            <a:off x="7819776" y="24028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Britannic Bold" panose="020B0903060703020204" pitchFamily="34" charset="77"/>
              </a:rPr>
              <a:t>Push Event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058B6C-19D0-D6EA-E541-B11BE4AD3D1C}"/>
              </a:ext>
            </a:extLst>
          </p:cNvPr>
          <p:cNvSpPr txBox="1"/>
          <p:nvPr/>
        </p:nvSpPr>
        <p:spPr>
          <a:xfrm>
            <a:off x="7881052" y="444847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Britannic Bold" panose="020B0903060703020204" pitchFamily="34" charset="77"/>
              </a:rPr>
              <a:t>Push Event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43E68-9F4F-3EFB-05BD-357ED51375F9}"/>
              </a:ext>
            </a:extLst>
          </p:cNvPr>
          <p:cNvSpPr txBox="1"/>
          <p:nvPr/>
        </p:nvSpPr>
        <p:spPr>
          <a:xfrm>
            <a:off x="10030694" y="2666955"/>
            <a:ext cx="337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77"/>
              </a:rPr>
              <a:t>. . 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161B4-0FD5-5313-43E0-02882AFE10A7}"/>
              </a:ext>
            </a:extLst>
          </p:cNvPr>
          <p:cNvSpPr txBox="1"/>
          <p:nvPr/>
        </p:nvSpPr>
        <p:spPr>
          <a:xfrm>
            <a:off x="1704384" y="2534978"/>
            <a:ext cx="337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77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5707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8A75A-681A-4950-4E04-3A5E80B4FEB1}"/>
              </a:ext>
            </a:extLst>
          </p:cNvPr>
          <p:cNvCxnSpPr>
            <a:cxnSpLocks/>
          </p:cNvCxnSpPr>
          <p:nvPr/>
        </p:nvCxnSpPr>
        <p:spPr>
          <a:xfrm>
            <a:off x="3900492" y="0"/>
            <a:ext cx="0" cy="6858000"/>
          </a:xfrm>
          <a:prstGeom prst="line">
            <a:avLst/>
          </a:prstGeom>
          <a:ln w="44450">
            <a:solidFill>
              <a:schemeClr val="bg2">
                <a:lumMod val="25000"/>
                <a:alpha val="30375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A16073-4418-8872-7FCA-916BBB5B0259}"/>
              </a:ext>
            </a:extLst>
          </p:cNvPr>
          <p:cNvCxnSpPr>
            <a:cxnSpLocks/>
          </p:cNvCxnSpPr>
          <p:nvPr/>
        </p:nvCxnSpPr>
        <p:spPr>
          <a:xfrm>
            <a:off x="8196261" y="0"/>
            <a:ext cx="0" cy="6858000"/>
          </a:xfrm>
          <a:prstGeom prst="line">
            <a:avLst/>
          </a:prstGeom>
          <a:ln w="44450">
            <a:solidFill>
              <a:schemeClr val="bg2">
                <a:lumMod val="25000"/>
                <a:alpha val="30375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92753F-ED03-49A8-0694-07D09054C282}"/>
              </a:ext>
            </a:extLst>
          </p:cNvPr>
          <p:cNvSpPr/>
          <p:nvPr/>
        </p:nvSpPr>
        <p:spPr>
          <a:xfrm>
            <a:off x="528638" y="1500188"/>
            <a:ext cx="2857500" cy="3286125"/>
          </a:xfrm>
          <a:prstGeom prst="rect">
            <a:avLst/>
          </a:prstGeom>
          <a:solidFill>
            <a:srgbClr val="6C5C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77"/>
              </a:rPr>
              <a:t>Submission Functionality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77"/>
              </a:rPr>
              <a:t>Scoring Functionality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77"/>
              </a:rPr>
              <a:t>Upload To Database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77"/>
              </a:rPr>
              <a:t>Event Handling</a:t>
            </a:r>
          </a:p>
          <a:p>
            <a:pPr algn="ctr">
              <a:lnSpc>
                <a:spcPct val="200000"/>
              </a:lnSpc>
            </a:pPr>
            <a:endParaRPr lang="en-DK" sz="1400" dirty="0">
              <a:solidFill>
                <a:schemeClr val="bg1">
                  <a:lumMod val="95000"/>
                </a:schemeClr>
              </a:solidFill>
              <a:latin typeface="Britannic Bold" panose="020B0903060703020204" pitchFamily="34" charset="77"/>
            </a:endParaRPr>
          </a:p>
        </p:txBody>
      </p:sp>
      <p:pic>
        <p:nvPicPr>
          <p:cNvPr id="10" name="Picture 9" descr="A black and white cat logo&#10;&#10;Description automatically generated">
            <a:extLst>
              <a:ext uri="{FF2B5EF4-FFF2-40B4-BE49-F238E27FC236}">
                <a16:creationId xmlns:a16="http://schemas.microsoft.com/office/drawing/2014/main" id="{DF624122-1276-2B93-8533-C68F3FA1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8" y="5182735"/>
            <a:ext cx="1282700" cy="13149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D40AAD-17C2-4364-49B2-3EC91D49718D}"/>
              </a:ext>
            </a:extLst>
          </p:cNvPr>
          <p:cNvSpPr/>
          <p:nvPr/>
        </p:nvSpPr>
        <p:spPr>
          <a:xfrm>
            <a:off x="4667250" y="1500188"/>
            <a:ext cx="2857500" cy="3286125"/>
          </a:xfrm>
          <a:prstGeom prst="rect">
            <a:avLst/>
          </a:prstGeom>
          <a:solidFill>
            <a:srgbClr val="6C5C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Scores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Groups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Tournament Subscriptions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Battle Participation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Badges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Tournaments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Stores Battles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93242-3BCA-C292-EDC4-AA31F2282FCF}"/>
              </a:ext>
            </a:extLst>
          </p:cNvPr>
          <p:cNvSpPr/>
          <p:nvPr/>
        </p:nvSpPr>
        <p:spPr>
          <a:xfrm>
            <a:off x="8834429" y="1500188"/>
            <a:ext cx="2857500" cy="3286125"/>
          </a:xfrm>
          <a:prstGeom prst="rect">
            <a:avLst/>
          </a:prstGeom>
          <a:solidFill>
            <a:srgbClr val="6C5C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Tournament Creation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Battle Creation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Login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Results Inspection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DK" sz="14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77"/>
              </a:rPr>
              <a:t>Badge Inspection</a:t>
            </a:r>
          </a:p>
          <a:p>
            <a:pPr algn="ctr">
              <a:lnSpc>
                <a:spcPct val="200000"/>
              </a:lnSpc>
            </a:pPr>
            <a:endParaRPr lang="en-DK" sz="1400" dirty="0">
              <a:solidFill>
                <a:schemeClr val="bg1">
                  <a:lumMod val="95000"/>
                </a:schemeClr>
              </a:solidFill>
              <a:latin typeface="Britannic Bold" panose="020B0903060703020204" pitchFamily="34" charset="7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372467-F172-8540-350F-E2042A07A319}"/>
              </a:ext>
            </a:extLst>
          </p:cNvPr>
          <p:cNvGrpSpPr/>
          <p:nvPr/>
        </p:nvGrpSpPr>
        <p:grpSpPr>
          <a:xfrm>
            <a:off x="5526676" y="5295560"/>
            <a:ext cx="1138647" cy="1089251"/>
            <a:chOff x="5401300" y="5616916"/>
            <a:chExt cx="1373356" cy="1089251"/>
          </a:xfrm>
        </p:grpSpPr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4AE47FC2-9462-AF35-E0BC-312156ABBBB8}"/>
                </a:ext>
              </a:extLst>
            </p:cNvPr>
            <p:cNvSpPr/>
            <p:nvPr/>
          </p:nvSpPr>
          <p:spPr>
            <a:xfrm>
              <a:off x="5417344" y="6259627"/>
              <a:ext cx="1357312" cy="446540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FFD8DF74-A54F-2298-413A-2E852D3CF996}"/>
                </a:ext>
              </a:extLst>
            </p:cNvPr>
            <p:cNvSpPr/>
            <p:nvPr/>
          </p:nvSpPr>
          <p:spPr>
            <a:xfrm>
              <a:off x="5401300" y="5946155"/>
              <a:ext cx="1373350" cy="446540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3BACF40D-8333-6DD7-407E-6A1D4CD5366D}"/>
                </a:ext>
              </a:extLst>
            </p:cNvPr>
            <p:cNvSpPr/>
            <p:nvPr/>
          </p:nvSpPr>
          <p:spPr>
            <a:xfrm>
              <a:off x="5417344" y="5616916"/>
              <a:ext cx="1357312" cy="446540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1B1E1F0-EF31-B23C-D675-F4BFC724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679" y="5227750"/>
            <a:ext cx="1905000" cy="10287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EC5F2-B89E-ABF5-8A4C-643D83AA1670}"/>
              </a:ext>
            </a:extLst>
          </p:cNvPr>
          <p:cNvCxnSpPr/>
          <p:nvPr/>
        </p:nvCxnSpPr>
        <p:spPr>
          <a:xfrm flipH="1">
            <a:off x="7524750" y="2171700"/>
            <a:ext cx="1309679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3BD158-7986-F116-B3BF-29E5818D9A44}"/>
              </a:ext>
            </a:extLst>
          </p:cNvPr>
          <p:cNvCxnSpPr>
            <a:cxnSpLocks/>
          </p:cNvCxnSpPr>
          <p:nvPr/>
        </p:nvCxnSpPr>
        <p:spPr>
          <a:xfrm>
            <a:off x="3386138" y="2171700"/>
            <a:ext cx="1281112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8A5C8-B7C0-0A5C-23A3-9F8BB7FED160}"/>
              </a:ext>
            </a:extLst>
          </p:cNvPr>
          <p:cNvCxnSpPr>
            <a:cxnSpLocks/>
          </p:cNvCxnSpPr>
          <p:nvPr/>
        </p:nvCxnSpPr>
        <p:spPr>
          <a:xfrm>
            <a:off x="7524750" y="4343400"/>
            <a:ext cx="1309679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0350F2-7AD9-7D14-B903-2C0F33958BF1}"/>
              </a:ext>
            </a:extLst>
          </p:cNvPr>
          <p:cNvCxnSpPr>
            <a:cxnSpLocks/>
          </p:cNvCxnSpPr>
          <p:nvPr/>
        </p:nvCxnSpPr>
        <p:spPr>
          <a:xfrm flipH="1">
            <a:off x="3386138" y="4352925"/>
            <a:ext cx="1281112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BC25C7-60AE-A7A6-1C44-6FA035D4289A}"/>
              </a:ext>
            </a:extLst>
          </p:cNvPr>
          <p:cNvSpPr txBox="1"/>
          <p:nvPr/>
        </p:nvSpPr>
        <p:spPr>
          <a:xfrm>
            <a:off x="842963" y="442913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>
                <a:latin typeface="Britannic Bold" panose="020B0903060703020204" pitchFamily="34" charset="77"/>
              </a:rPr>
              <a:t>Github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573E96-F8A7-D891-0DE8-8D6FEC21AC4F}"/>
              </a:ext>
            </a:extLst>
          </p:cNvPr>
          <p:cNvSpPr txBox="1"/>
          <p:nvPr/>
        </p:nvSpPr>
        <p:spPr>
          <a:xfrm>
            <a:off x="4414847" y="348230"/>
            <a:ext cx="348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2400" dirty="0">
                <a:latin typeface="Britannic Bold" panose="020B0903060703020204" pitchFamily="34" charset="77"/>
              </a:rPr>
              <a:t>Application Database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1A0DE-EE49-CFA6-59B6-B2868EB57692}"/>
              </a:ext>
            </a:extLst>
          </p:cNvPr>
          <p:cNvSpPr txBox="1"/>
          <p:nvPr/>
        </p:nvSpPr>
        <p:spPr>
          <a:xfrm>
            <a:off x="8682029" y="348229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2400" dirty="0">
                <a:latin typeface="Britannic Bold" panose="020B0903060703020204" pitchFamily="34" charset="77"/>
              </a:rPr>
              <a:t>Streamlit Application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4984D0-E686-3A39-917B-A65CAA95B1FB}"/>
              </a:ext>
            </a:extLst>
          </p:cNvPr>
          <p:cNvSpPr txBox="1"/>
          <p:nvPr/>
        </p:nvSpPr>
        <p:spPr>
          <a:xfrm>
            <a:off x="3782030" y="4020234"/>
            <a:ext cx="798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500" dirty="0">
                <a:latin typeface="Britannic Bold" panose="020B0903060703020204" pitchFamily="34" charset="77"/>
              </a:rPr>
              <a:t>read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A7E44-3C81-031F-878F-2C7EFB931107}"/>
              </a:ext>
            </a:extLst>
          </p:cNvPr>
          <p:cNvSpPr txBox="1"/>
          <p:nvPr/>
        </p:nvSpPr>
        <p:spPr>
          <a:xfrm>
            <a:off x="7883124" y="4020235"/>
            <a:ext cx="798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500" dirty="0">
                <a:latin typeface="Britannic Bold" panose="020B0903060703020204" pitchFamily="34" charset="77"/>
              </a:rPr>
              <a:t>read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D65F09-0A87-7A00-A2EE-85A00136118C}"/>
              </a:ext>
            </a:extLst>
          </p:cNvPr>
          <p:cNvSpPr txBox="1"/>
          <p:nvPr/>
        </p:nvSpPr>
        <p:spPr>
          <a:xfrm>
            <a:off x="3776677" y="1868606"/>
            <a:ext cx="798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500" dirty="0">
                <a:latin typeface="Britannic Bold" panose="020B0903060703020204" pitchFamily="34" charset="77"/>
              </a:rPr>
              <a:t>write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6D704C-4CAF-11CC-F63F-FD9CF33BD131}"/>
              </a:ext>
            </a:extLst>
          </p:cNvPr>
          <p:cNvSpPr txBox="1"/>
          <p:nvPr/>
        </p:nvSpPr>
        <p:spPr>
          <a:xfrm>
            <a:off x="7900978" y="1795980"/>
            <a:ext cx="798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500" dirty="0">
                <a:latin typeface="Britannic Bold" panose="020B0903060703020204" pitchFamily="34" charset="77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406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107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Aske Schytt Meineche</dc:creator>
  <cp:lastModifiedBy>Aske Schytt Meineche</cp:lastModifiedBy>
  <cp:revision>2</cp:revision>
  <dcterms:created xsi:type="dcterms:W3CDTF">2023-12-28T12:10:51Z</dcterms:created>
  <dcterms:modified xsi:type="dcterms:W3CDTF">2023-12-29T15:19:57Z</dcterms:modified>
</cp:coreProperties>
</file>