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F61B3-DB6C-4166-9838-C2604F3B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2D60B9-A194-417E-B206-7E36617A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ECF66-6113-4152-BF54-4F3F2D10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80FFD-23E0-48E8-A3B9-F51E8880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493B0-FE95-45F6-9E7C-E6A42694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F4D3-B1F0-4EB9-9A0E-775B698D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6BAFFD-9F77-47D7-A2F4-F498E11D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9D9E3-35BA-43FD-8A6B-DA5317FF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3EC6E-31BC-496B-BAC4-B4AF04BD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7BE38E-6A73-45C9-A86C-39B4EB6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F6101B-8E56-4BBD-B5AD-700A12FB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6C020-AA60-4208-AA4D-C98A9B07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FFFD0-5155-459E-9E66-A126CEF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38853-576A-4167-990A-72B2B6E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19EA2-87CC-4D58-BE95-995A4C08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4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B9436-F298-4845-B4C2-45B726FE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61D3-2455-41B8-90E4-FA0E98CA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8D6CF-EC53-4E3E-A192-4A7F028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270E5-A7FD-4631-973A-2D17DC6E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D8405-B580-44DB-B16D-B88C772A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9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4B5BF-E93C-4FB4-A40C-BC657B40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86504-1B41-4C21-9939-87B996CF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76405-4D29-4CE8-A8AF-8E075882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9956A-0BCF-490C-9034-0A188129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B0FC5-00E2-4F7F-B3D5-AE206ED2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2984-D528-4DE5-99DE-A2BB4017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0AB0B-0F72-4ABF-A7CC-73157E0D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C62EFE-B88F-48AE-B43A-C9677E5D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47DA1E-4E82-4A83-8FDF-AF7DB51C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9B1891-E085-41AC-918F-43172928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F97D3B-ECD2-4886-8BC7-7EDFFCF2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16F30-99F1-40F9-9913-2173604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51C16-C100-4E9D-A0BB-DB61CC93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61FA-5315-4B45-96E3-A665640E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E634BF-E31C-4AD3-93DB-C3CAEFB17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F761FC-897A-41B5-9CAA-8BC00FE58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D12B93-9D31-4955-A4E0-96846CB6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485CD3-487E-421E-9804-29C22AE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F436AB-775E-4394-A7AD-D0839AB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0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0771D-BAC3-4BF5-95B0-5B7A8991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514BE8-1438-4F00-83DC-2C8DFC2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DACC9-46AB-4CAC-9F1F-81246BB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81ABA7-C675-443E-88C3-53DB2C4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6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C589BB-6379-4C47-8718-C867B2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D2EE5F-B860-425C-8FE9-861F91E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A58368-13AA-430C-904B-BEA85F9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4C88-C110-4A0F-95EF-B643E8F3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C1B71-B267-453D-BD06-B9AC60FE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00A6F5-BEE9-4700-9B51-D184C21F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602C3-8737-4AD6-BD53-30301D15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92F99-B5C3-4A54-BC17-6828D89B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885B7-DC81-47B1-B25C-3ECD495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A5A8A-C330-4D1F-B946-9149EA4C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351FFC-0C06-4934-8F1A-6A895E0F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93ECA-89F3-478C-8DE4-FE85791A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31F06-DB63-4362-9C6D-7DDBD18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C7CF04-CC72-40D5-9E5E-80D3922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906354-13C6-40F2-B5DD-2C7C317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E71CE8-0ED2-4331-BA81-88D0C30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9E46B-B7A7-4744-859F-3607F1FC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7DE3C-739E-4262-A959-B0774C0D3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2473-ACD8-4513-94D9-67BBAAC51585}" type="datetimeFigureOut">
              <a:rPr lang="zh-TW" altLang="en-US" smtClean="0"/>
              <a:t>2021/3/19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22B46-A5D1-4136-AB87-652AB1988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DABA1E-79DC-48F0-9C97-7DA10023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C3B3-E855-4352-815D-64726998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B328E5-02CF-434D-A9C2-43F1549E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F18B2-87E3-4BD2-BD69-915D94D0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D2414-FE42-464E-ABD1-A260307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C959C4-E1F9-4919-BAB4-EB346BEC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516"/>
            <a:ext cx="2238375" cy="4543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6BBE91-1A86-41D0-9B5A-E030B0D0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89" y="1141566"/>
            <a:ext cx="6743700" cy="4905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35869F-9284-4317-9584-347279EB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3861139"/>
            <a:ext cx="1466850" cy="13906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2D29C9-8583-4DDE-AFE5-85AB40A2F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987" y="2176462"/>
            <a:ext cx="1724025" cy="25050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FE4B392-3D86-4E35-BDB2-5AFFB5B5F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985" y="681037"/>
            <a:ext cx="1800225" cy="57626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08A6528-E71D-459C-986D-D88B21841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1016" y="858684"/>
            <a:ext cx="1800225" cy="48577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22E945-9943-40C7-A741-EF9264A0C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075" y="180975"/>
            <a:ext cx="3371850" cy="649605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0EB5349-EC96-4ABD-AA08-738DEE8C4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150" y="95250"/>
            <a:ext cx="2171700" cy="66675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DBF1957-A3B0-43C8-BF5A-16211A7FD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7933" y="414338"/>
            <a:ext cx="22669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D16D5-BA64-4E71-B51B-97B5D6F7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B7011-D2EC-459A-BE2B-6EEA9BB5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各大</a:t>
            </a:r>
            <a:r>
              <a:rPr lang="en-US" altLang="zh-TW" dirty="0"/>
              <a:t>RPA</a:t>
            </a:r>
            <a:r>
              <a:rPr lang="zh-TW" altLang="en-US" dirty="0"/>
              <a:t>廠商優勢 </a:t>
            </a:r>
            <a:endParaRPr lang="en-US" altLang="zh-TW" dirty="0"/>
          </a:p>
          <a:p>
            <a:r>
              <a:rPr lang="zh-TW" altLang="en-US" dirty="0"/>
              <a:t>主流</a:t>
            </a:r>
            <a:r>
              <a:rPr lang="en-US" altLang="zh-TW" dirty="0"/>
              <a:t>RPA</a:t>
            </a:r>
            <a:r>
              <a:rPr lang="zh-TW" altLang="en-US" dirty="0"/>
              <a:t> 提供客戶可自行開發</a:t>
            </a:r>
            <a:r>
              <a:rPr lang="en-US" altLang="zh-TW" dirty="0"/>
              <a:t>custom</a:t>
            </a:r>
            <a:r>
              <a:rPr lang="zh-TW" altLang="en-US" dirty="0"/>
              <a:t> </a:t>
            </a:r>
            <a:r>
              <a:rPr lang="en-US" altLang="zh-TW" dirty="0"/>
              <a:t>function(</a:t>
            </a:r>
            <a:r>
              <a:rPr lang="zh-TW" altLang="en-US" dirty="0"/>
              <a:t>畢竟高手在民間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RPA Team </a:t>
            </a:r>
            <a:r>
              <a:rPr lang="zh-TW" altLang="en-US" dirty="0"/>
              <a:t>額外發展</a:t>
            </a:r>
            <a:endParaRPr lang="en-US" altLang="zh-TW" dirty="0"/>
          </a:p>
          <a:p>
            <a:pPr lvl="1"/>
            <a:r>
              <a:rPr lang="en-US" altLang="zh-TW" dirty="0"/>
              <a:t>UiPath +  SMG </a:t>
            </a:r>
            <a:r>
              <a:rPr lang="zh-TW" altLang="en-US" dirty="0"/>
              <a:t> </a:t>
            </a:r>
            <a:r>
              <a:rPr lang="en-US" altLang="zh-TW" dirty="0"/>
              <a:t>plugin </a:t>
            </a:r>
          </a:p>
          <a:p>
            <a:pPr lvl="1"/>
            <a:r>
              <a:rPr lang="en-US" altLang="zh-TW" dirty="0"/>
              <a:t>Power automate Desktop + SMG </a:t>
            </a:r>
            <a:r>
              <a:rPr lang="zh-TW" altLang="en-US" dirty="0"/>
              <a:t> </a:t>
            </a:r>
            <a:r>
              <a:rPr lang="en-US" altLang="zh-TW" dirty="0"/>
              <a:t>plugin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5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0F73B-F307-4E56-8E8D-4A0B43F4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DFDACF-06F2-49CE-AE47-22A8EAC6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38" y="1843380"/>
            <a:ext cx="7247957" cy="4351338"/>
          </a:xfrm>
        </p:spPr>
      </p:pic>
    </p:spTree>
    <p:extLst>
      <p:ext uri="{BB962C8B-B14F-4D97-AF65-F5344CB8AC3E}">
        <p14:creationId xmlns:p14="http://schemas.microsoft.com/office/powerpoint/2010/main" val="21518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B744A-F73B-4509-8E97-6E137ED4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7706C-CADA-42C0-9498-385B3DB2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96FB34-F8C2-4505-AD98-7055FDA1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2" y="-186431"/>
            <a:ext cx="953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95D1E-B8A0-4A2F-8132-1C51419B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DCC98-5CDC-4FA7-AC36-33D09D7C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53F96-CE21-4A9D-B800-CDDB3C9F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4" y="186431"/>
            <a:ext cx="620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4A26D-C2DD-4786-9A74-239524B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A4DEF-A0C6-411C-BD04-3F33C9B9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B5B816-DB92-45F3-9E41-DE0B87C3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F97BA-AA85-4EE6-8CF8-A6EBFEC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13F2CA2-4CC3-4710-B042-0DB60739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008" y="1950544"/>
            <a:ext cx="1524000" cy="762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868D13-3ECE-4AEF-8DA2-6F56744A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1" y="1950544"/>
            <a:ext cx="1733550" cy="3667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E45ADB-FE05-41F2-83B6-9B0331B76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45" y="1950544"/>
            <a:ext cx="1704975" cy="2324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4B4388-48EE-400A-B616-4A4A0090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008" y="1636219"/>
            <a:ext cx="7429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4F4D8-05BC-48E0-B7C1-96CDA4D4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46610-47E3-4B91-B563-3359522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30AB8-82DA-4534-917F-AB31CBB7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731090"/>
            <a:ext cx="8230849" cy="45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400C4-5FC4-4B55-AFA4-C28FCBC9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F75E5-FE5C-4A95-B20E-1963F4D6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9CBC19-64E9-4791-BA7F-4129E7E2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19" y="681037"/>
            <a:ext cx="92297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58E42-FBBD-4568-8DDF-B7DB52C2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9EEE9-C17D-4BCD-A1A9-EE3398CD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7AECD-18DF-469C-8286-FAAA2A9C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58" y="1027906"/>
            <a:ext cx="7953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34</Words>
  <Application>Microsoft Office PowerPoint</Application>
  <PresentationFormat>寬螢幕</PresentationFormat>
  <Paragraphs>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asker</dc:creator>
  <cp:lastModifiedBy>asker</cp:lastModifiedBy>
  <cp:revision>5</cp:revision>
  <dcterms:created xsi:type="dcterms:W3CDTF">2021-03-14T15:11:09Z</dcterms:created>
  <dcterms:modified xsi:type="dcterms:W3CDTF">2021-03-18T22:54:58Z</dcterms:modified>
</cp:coreProperties>
</file>