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3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EB597E-8DB8-4466-94DE-62FF08F99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999088-C9BB-404E-BBFD-A4F5C7773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5E499E-8C85-4418-8871-49BFBFC7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53DB-BCDB-44D8-96D3-80C12264A8CA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34CB4C-06F9-4A86-813C-12121CAAC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B9A7F02-3B07-48E4-AE00-33DC23B4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6AE2-C2B7-438D-8BB7-8E9AA9DB4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43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CC0AEB-A61A-4AC4-A5DD-73522C17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E03D753-1EF5-46B3-9B76-BA28C1790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A9E6C1-9E23-4C46-8FD2-255847394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53DB-BCDB-44D8-96D3-80C12264A8CA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8F08B8-BF08-43B4-B79B-4D66F29A9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2C8187-1346-47E7-960F-7AA5FC7E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6AE2-C2B7-438D-8BB7-8E9AA9DB4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43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ACDECC-ACEF-4BFB-96A1-C298F879B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6D6C1F-6FCB-4642-B9D9-E53EBB100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9C1B58-3CCE-44AC-8834-7B089616C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53DB-BCDB-44D8-96D3-80C12264A8CA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1EC0A3-DC95-457C-9AEF-F2996250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66DB5FD-A290-4272-9193-BF9EC898E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6AE2-C2B7-438D-8BB7-8E9AA9DB4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824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C22C1D-4D22-4847-8B13-A3BAB7C3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BF9529-53F9-442C-9BFD-617F01D2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989A3B-24F1-4825-BEB0-92C3812E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53DB-BCDB-44D8-96D3-80C12264A8CA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0F5D5C-B687-4DB6-8F1E-2F41D5D4E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3B19F5-3724-460C-8059-76D06C40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6AE2-C2B7-438D-8BB7-8E9AA9DB4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00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E82D0-EE19-4C49-8B7A-529BE94E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BAC1F8-729B-4AFF-89F4-4AE6F4B6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999CFD-E448-4712-85DA-839AF920D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53DB-BCDB-44D8-96D3-80C12264A8CA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77FAB4-6799-4626-B813-430DFF67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9EB0A-5A3A-4074-B4E5-A2C19535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6AE2-C2B7-438D-8BB7-8E9AA9DB4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676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9F15F-CE3C-4A49-95E1-E2C0C913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D1F21-26A5-4036-B03E-EFEC101F1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8CEF4A-33A7-4951-AA86-B7863300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0DB491-6D8F-43FF-AFB2-D3241834F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53DB-BCDB-44D8-96D3-80C12264A8CA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DC3BE4-1B93-466E-8CA4-3762DCEE3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DADD67-7C25-4FAA-9F54-6091BC54A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6AE2-C2B7-438D-8BB7-8E9AA9DB4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937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74DB6-613E-4B71-9F05-AEB12213C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806CC91-70FB-4F93-BA36-275A4B99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3F8AB4-6614-4222-A47E-89C00A4D6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58260F-0CC0-4131-8DB1-23717A88C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5AA1EC-81D0-4BB5-AA5F-51E8E5851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5E4F057-7743-4CDE-BEC4-DB1A24E0F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53DB-BCDB-44D8-96D3-80C12264A8CA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EA1C144-3B00-48BE-A689-D181AAF5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EF58999-0A65-4D42-A462-5ED6127C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6AE2-C2B7-438D-8BB7-8E9AA9DB4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040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E6058-2FF8-459E-87BF-0BEA314E9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6A72FA-12E0-4B43-9B0E-D6FD8E84D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53DB-BCDB-44D8-96D3-80C12264A8CA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8C0CDB9-9A5A-4B5F-854B-273EA6679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E7CC2B-CCDF-449F-B64D-3B79D5D6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6AE2-C2B7-438D-8BB7-8E9AA9DB4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801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F58CE5B-55E2-4D98-8AAC-D6633452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53DB-BCDB-44D8-96D3-80C12264A8CA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F1B995-F4FE-46AC-AE5D-B4FD264D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A4C7BD-B0D8-447A-91E6-149BA9AE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6AE2-C2B7-438D-8BB7-8E9AA9DB4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24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35FFFD-5FE4-42E1-AF50-ECABA808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ACC89B-E7FD-4D97-8A46-928ED78DE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EC77992-7D12-40AC-A50A-47F6166D0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FB4488-F566-4069-82A8-A9890FBB1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53DB-BCDB-44D8-96D3-80C12264A8CA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137B12-F026-4DCB-880E-FD8E8A64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D6FD5F-BFB5-4806-A6EB-3C3EE885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6AE2-C2B7-438D-8BB7-8E9AA9DB4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05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1A905A-E273-4274-B51B-B7280DFD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EE0D872-CC5D-4D56-BD12-41EE13C0A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9F6E0-5797-4649-81AB-9461C692A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8B4870-4C9D-4029-9F91-C0D22C01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B53DB-BCDB-44D8-96D3-80C12264A8CA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8EEDF9F-319C-4BD3-B383-92BC28CD3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3AE532-AF4E-446E-B72E-794A170D5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36AE2-C2B7-438D-8BB7-8E9AA9DB4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27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B74E7F1-A83B-46EE-834C-6483EEEF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57FD0E-CC4C-49F8-A19A-7964F0EF5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FEEB8B-48C3-439D-873F-2DB67D98B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B53DB-BCDB-44D8-96D3-80C12264A8CA}" type="datetimeFigureOut">
              <a:rPr lang="zh-TW" altLang="en-US" smtClean="0"/>
              <a:t>2019/6/2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A8935DA-4829-433E-BA66-94238DD5AC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E80076-CFD8-4D5C-8A66-FA8552401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36AE2-C2B7-438D-8BB7-8E9AA9DB4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27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8210F9-6B20-4FB2-B403-ED5DB6D666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22A1CD1-C1B5-460D-B9AA-AB25B97F3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302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38504-B011-462E-897A-719368431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7CADABBD-D6B3-47AA-A381-1F093BB6DF1A}"/>
              </a:ext>
            </a:extLst>
          </p:cNvPr>
          <p:cNvSpPr/>
          <p:nvPr/>
        </p:nvSpPr>
        <p:spPr>
          <a:xfrm>
            <a:off x="1492819" y="2279358"/>
            <a:ext cx="887767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EAP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AD254E9-9E63-477F-A058-CA194B6480BB}"/>
              </a:ext>
            </a:extLst>
          </p:cNvPr>
          <p:cNvSpPr/>
          <p:nvPr/>
        </p:nvSpPr>
        <p:spPr>
          <a:xfrm>
            <a:off x="3280916" y="2279358"/>
            <a:ext cx="1933853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 </a:t>
            </a:r>
            <a:r>
              <a:rPr lang="en-US" altLang="zh-TW" dirty="0" err="1"/>
              <a:t>RuleBase</a:t>
            </a:r>
            <a:r>
              <a:rPr lang="en-US" altLang="zh-TW" dirty="0"/>
              <a:t> Tune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53AAC39-F2C4-430A-980A-8501498C34F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380586" y="2519055"/>
            <a:ext cx="900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04C998A-9C8F-4B6E-80BE-EBCF1C88C413}"/>
              </a:ext>
            </a:extLst>
          </p:cNvPr>
          <p:cNvSpPr/>
          <p:nvPr/>
        </p:nvSpPr>
        <p:spPr>
          <a:xfrm>
            <a:off x="6383371" y="2292612"/>
            <a:ext cx="3565863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By </a:t>
            </a:r>
            <a:r>
              <a:rPr lang="en-US" altLang="zh-TW" dirty="0" err="1"/>
              <a:t>Mach+Recipe</a:t>
            </a:r>
            <a:r>
              <a:rPr lang="en-US" altLang="zh-TW" dirty="0"/>
              <a:t> Save Parameter</a:t>
            </a:r>
            <a:endParaRPr lang="zh-TW" altLang="en-US" dirty="0"/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089E2F3-AF50-42DE-AC20-7CC8E9C1C8BE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5214769" y="2519055"/>
            <a:ext cx="1168602" cy="13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D17593A-3E95-4750-AF4B-E8051D14709B}"/>
              </a:ext>
            </a:extLst>
          </p:cNvPr>
          <p:cNvSpPr txBox="1"/>
          <p:nvPr/>
        </p:nvSpPr>
        <p:spPr>
          <a:xfrm>
            <a:off x="992082" y="1921306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Step1:</a:t>
            </a:r>
            <a:endParaRPr lang="zh-TW" altLang="en-US" b="1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216E23A5-95B2-4B48-8953-B2DA1815C4D6}"/>
              </a:ext>
            </a:extLst>
          </p:cNvPr>
          <p:cNvCxnSpPr>
            <a:cxnSpLocks/>
          </p:cNvCxnSpPr>
          <p:nvPr/>
        </p:nvCxnSpPr>
        <p:spPr>
          <a:xfrm>
            <a:off x="1171852" y="3160450"/>
            <a:ext cx="9967203" cy="0"/>
          </a:xfrm>
          <a:prstGeom prst="line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B14E377-9244-4EA7-91D4-6A2B2ED4467B}"/>
              </a:ext>
            </a:extLst>
          </p:cNvPr>
          <p:cNvSpPr txBox="1"/>
          <p:nvPr/>
        </p:nvSpPr>
        <p:spPr>
          <a:xfrm>
            <a:off x="992082" y="3349458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Step2:</a:t>
            </a:r>
            <a:endParaRPr lang="zh-TW" altLang="en-US" b="1" dirty="0"/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4228175E-4731-49EA-AD10-D578B635BF9B}"/>
              </a:ext>
            </a:extLst>
          </p:cNvPr>
          <p:cNvSpPr/>
          <p:nvPr/>
        </p:nvSpPr>
        <p:spPr>
          <a:xfrm>
            <a:off x="1950871" y="3706740"/>
            <a:ext cx="3175230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Mach+Recipe</a:t>
            </a:r>
            <a:r>
              <a:rPr lang="en-US" altLang="zh-TW" dirty="0"/>
              <a:t> Parameter Data</a:t>
            </a:r>
            <a:endParaRPr lang="zh-TW" altLang="en-US" dirty="0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66B7886-0684-4B8F-93F7-B6876034B3A9}"/>
              </a:ext>
            </a:extLst>
          </p:cNvPr>
          <p:cNvSpPr/>
          <p:nvPr/>
        </p:nvSpPr>
        <p:spPr>
          <a:xfrm>
            <a:off x="5479919" y="3706740"/>
            <a:ext cx="2066190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AI Training Model</a:t>
            </a:r>
            <a:endParaRPr lang="zh-TW" altLang="en-US" dirty="0"/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83516565-5F92-4530-BF80-8B110A898767}"/>
              </a:ext>
            </a:extLst>
          </p:cNvPr>
          <p:cNvCxnSpPr>
            <a:cxnSpLocks/>
            <a:stCxn id="65" idx="3"/>
            <a:endCxn id="66" idx="1"/>
          </p:cNvCxnSpPr>
          <p:nvPr/>
        </p:nvCxnSpPr>
        <p:spPr>
          <a:xfrm>
            <a:off x="5126101" y="3946437"/>
            <a:ext cx="353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8D6127B6-B016-481C-836F-71BD17950EC5}"/>
              </a:ext>
            </a:extLst>
          </p:cNvPr>
          <p:cNvSpPr/>
          <p:nvPr/>
        </p:nvSpPr>
        <p:spPr>
          <a:xfrm>
            <a:off x="8024537" y="3706740"/>
            <a:ext cx="2066190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Create Model File</a:t>
            </a:r>
            <a:endParaRPr lang="zh-TW" altLang="en-US" dirty="0"/>
          </a:p>
        </p:txBody>
      </p: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E926691D-7F3B-4D43-8041-EBE4B86F186C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7546109" y="3946437"/>
            <a:ext cx="478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6088A8B1-8C49-4E21-A5C1-AB5BF7221C17}"/>
              </a:ext>
            </a:extLst>
          </p:cNvPr>
          <p:cNvCxnSpPr>
            <a:cxnSpLocks/>
          </p:cNvCxnSpPr>
          <p:nvPr/>
        </p:nvCxnSpPr>
        <p:spPr>
          <a:xfrm>
            <a:off x="1171852" y="4550525"/>
            <a:ext cx="9967203" cy="0"/>
          </a:xfrm>
          <a:prstGeom prst="line">
            <a:avLst/>
          </a:prstGeom>
          <a:ln w="34925">
            <a:solidFill>
              <a:schemeClr val="accent5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C6BCB321-6011-4420-89F9-CC4FFAEFB0C5}"/>
              </a:ext>
            </a:extLst>
          </p:cNvPr>
          <p:cNvSpPr txBox="1"/>
          <p:nvPr/>
        </p:nvSpPr>
        <p:spPr>
          <a:xfrm>
            <a:off x="1005942" y="4896546"/>
            <a:ext cx="958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Step3:</a:t>
            </a:r>
            <a:endParaRPr lang="zh-TW" altLang="en-US" b="1" dirty="0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421B6537-499F-48C2-9B2C-D1703139D9FB}"/>
              </a:ext>
            </a:extLst>
          </p:cNvPr>
          <p:cNvSpPr/>
          <p:nvPr/>
        </p:nvSpPr>
        <p:spPr>
          <a:xfrm>
            <a:off x="1914801" y="5350454"/>
            <a:ext cx="887767" cy="4793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EAP</a:t>
            </a:r>
            <a:endParaRPr lang="zh-TW" altLang="en-US" dirty="0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88351134-A972-4EF9-87E8-19F33CB4BA85}"/>
              </a:ext>
            </a:extLst>
          </p:cNvPr>
          <p:cNvSpPr/>
          <p:nvPr/>
        </p:nvSpPr>
        <p:spPr>
          <a:xfrm>
            <a:off x="3202416" y="5336512"/>
            <a:ext cx="2163911" cy="49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</a:t>
            </a:r>
            <a:r>
              <a:rPr lang="zh-TW" altLang="en-US" dirty="0"/>
              <a:t> </a:t>
            </a:r>
            <a:r>
              <a:rPr lang="en-US" altLang="zh-TW" dirty="0"/>
              <a:t>AI Tune Capture Current Parameters</a:t>
            </a:r>
          </a:p>
        </p:txBody>
      </p: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4309520B-F5D5-4B6B-A357-B0E54E5EF05E}"/>
              </a:ext>
            </a:extLst>
          </p:cNvPr>
          <p:cNvCxnSpPr>
            <a:cxnSpLocks/>
            <a:stCxn id="79" idx="3"/>
            <a:endCxn id="80" idx="1"/>
          </p:cNvCxnSpPr>
          <p:nvPr/>
        </p:nvCxnSpPr>
        <p:spPr>
          <a:xfrm flipV="1">
            <a:off x="2802568" y="5583180"/>
            <a:ext cx="399848" cy="6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F67E7266-7F7B-49A9-9948-53491DC19DE8}"/>
              </a:ext>
            </a:extLst>
          </p:cNvPr>
          <p:cNvCxnSpPr>
            <a:cxnSpLocks/>
            <a:stCxn id="80" idx="3"/>
            <a:endCxn id="95" idx="1"/>
          </p:cNvCxnSpPr>
          <p:nvPr/>
        </p:nvCxnSpPr>
        <p:spPr>
          <a:xfrm flipV="1">
            <a:off x="5366327" y="5576208"/>
            <a:ext cx="399848" cy="6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: 圓角 94">
            <a:extLst>
              <a:ext uri="{FF2B5EF4-FFF2-40B4-BE49-F238E27FC236}">
                <a16:creationId xmlns:a16="http://schemas.microsoft.com/office/drawing/2014/main" id="{7C6D861A-F260-4532-912F-A2AF6BD3F037}"/>
              </a:ext>
            </a:extLst>
          </p:cNvPr>
          <p:cNvSpPr/>
          <p:nvPr/>
        </p:nvSpPr>
        <p:spPr>
          <a:xfrm>
            <a:off x="5766175" y="5329540"/>
            <a:ext cx="1692857" cy="49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Model Service</a:t>
            </a:r>
          </a:p>
        </p:txBody>
      </p:sp>
      <p:sp>
        <p:nvSpPr>
          <p:cNvPr id="106" name="矩形: 圓角 105">
            <a:extLst>
              <a:ext uri="{FF2B5EF4-FFF2-40B4-BE49-F238E27FC236}">
                <a16:creationId xmlns:a16="http://schemas.microsoft.com/office/drawing/2014/main" id="{181A0CF7-B92A-413B-B3BD-8A596EC4D516}"/>
              </a:ext>
            </a:extLst>
          </p:cNvPr>
          <p:cNvSpPr/>
          <p:nvPr/>
        </p:nvSpPr>
        <p:spPr>
          <a:xfrm>
            <a:off x="8024537" y="5329540"/>
            <a:ext cx="2163911" cy="4933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HI AI Tune </a:t>
            </a:r>
            <a:r>
              <a:rPr lang="en-US" altLang="zh-TW" dirty="0" err="1"/>
              <a:t>KeyIn</a:t>
            </a:r>
            <a:r>
              <a:rPr lang="en-US" altLang="zh-TW" dirty="0"/>
              <a:t> Predict Parameters</a:t>
            </a:r>
          </a:p>
        </p:txBody>
      </p:sp>
      <p:cxnSp>
        <p:nvCxnSpPr>
          <p:cNvPr id="107" name="直線單箭頭接點 106">
            <a:extLst>
              <a:ext uri="{FF2B5EF4-FFF2-40B4-BE49-F238E27FC236}">
                <a16:creationId xmlns:a16="http://schemas.microsoft.com/office/drawing/2014/main" id="{6DF9E7B9-E12E-4007-8E0F-F77B88B9B305}"/>
              </a:ext>
            </a:extLst>
          </p:cNvPr>
          <p:cNvCxnSpPr>
            <a:cxnSpLocks/>
            <a:stCxn id="95" idx="3"/>
            <a:endCxn id="106" idx="1"/>
          </p:cNvCxnSpPr>
          <p:nvPr/>
        </p:nvCxnSpPr>
        <p:spPr>
          <a:xfrm>
            <a:off x="7459032" y="5576208"/>
            <a:ext cx="565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905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7443B0D6-4FB6-4D83-A332-F6B6C8C1CD57}"/>
              </a:ext>
            </a:extLst>
          </p:cNvPr>
          <p:cNvSpPr/>
          <p:nvPr/>
        </p:nvSpPr>
        <p:spPr>
          <a:xfrm>
            <a:off x="1092382" y="3844484"/>
            <a:ext cx="2225959" cy="13991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＞形 3">
            <a:extLst>
              <a:ext uri="{FF2B5EF4-FFF2-40B4-BE49-F238E27FC236}">
                <a16:creationId xmlns:a16="http://schemas.microsoft.com/office/drawing/2014/main" id="{3CC6C276-75C9-423D-A48E-C75EB6F58CD3}"/>
              </a:ext>
            </a:extLst>
          </p:cNvPr>
          <p:cNvSpPr/>
          <p:nvPr/>
        </p:nvSpPr>
        <p:spPr>
          <a:xfrm>
            <a:off x="470012" y="900829"/>
            <a:ext cx="3566713" cy="480291"/>
          </a:xfrm>
          <a:prstGeom prst="chevron">
            <a:avLst>
              <a:gd name="adj" fmla="val 3846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STEP 1 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481E36C5-02CC-4FF0-B4D1-7F7D210A5967}"/>
              </a:ext>
            </a:extLst>
          </p:cNvPr>
          <p:cNvCxnSpPr>
            <a:cxnSpLocks/>
          </p:cNvCxnSpPr>
          <p:nvPr/>
        </p:nvCxnSpPr>
        <p:spPr>
          <a:xfrm flipV="1">
            <a:off x="4062249" y="1508601"/>
            <a:ext cx="0" cy="5187668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9F60ECBA-0145-4BF1-BE1F-61421B25AC1B}"/>
              </a:ext>
            </a:extLst>
          </p:cNvPr>
          <p:cNvSpPr/>
          <p:nvPr/>
        </p:nvSpPr>
        <p:spPr>
          <a:xfrm>
            <a:off x="935497" y="1544685"/>
            <a:ext cx="2503054" cy="349522"/>
          </a:xfrm>
          <a:prstGeom prst="roundRect">
            <a:avLst>
              <a:gd name="adj" fmla="val 4471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EAP</a:t>
            </a:r>
            <a:endParaRPr lang="zh-TW" altLang="en-US" dirty="0"/>
          </a:p>
        </p:txBody>
      </p:sp>
      <p:sp>
        <p:nvSpPr>
          <p:cNvPr id="10" name="箭號: ＞形 9">
            <a:extLst>
              <a:ext uri="{FF2B5EF4-FFF2-40B4-BE49-F238E27FC236}">
                <a16:creationId xmlns:a16="http://schemas.microsoft.com/office/drawing/2014/main" id="{1B54C9AB-148C-4E43-A483-479A35D96FB6}"/>
              </a:ext>
            </a:extLst>
          </p:cNvPr>
          <p:cNvSpPr/>
          <p:nvPr/>
        </p:nvSpPr>
        <p:spPr>
          <a:xfrm>
            <a:off x="4394677" y="900829"/>
            <a:ext cx="3566714" cy="508465"/>
          </a:xfrm>
          <a:prstGeom prst="chevron">
            <a:avLst>
              <a:gd name="adj" fmla="val 3846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STEP 2 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1" name="箭號: ＞形 10">
            <a:extLst>
              <a:ext uri="{FF2B5EF4-FFF2-40B4-BE49-F238E27FC236}">
                <a16:creationId xmlns:a16="http://schemas.microsoft.com/office/drawing/2014/main" id="{9E00043E-42CB-451D-A8AA-4FC194D809CB}"/>
              </a:ext>
            </a:extLst>
          </p:cNvPr>
          <p:cNvSpPr/>
          <p:nvPr/>
        </p:nvSpPr>
        <p:spPr>
          <a:xfrm>
            <a:off x="8319344" y="900829"/>
            <a:ext cx="3607021" cy="480291"/>
          </a:xfrm>
          <a:prstGeom prst="chevron">
            <a:avLst>
              <a:gd name="adj" fmla="val 38461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</a:rPr>
              <a:t>STEP 3 </a:t>
            </a:r>
            <a:endParaRPr lang="zh-TW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492419F-4053-46CF-9C8C-F9786A8E01A1}"/>
              </a:ext>
            </a:extLst>
          </p:cNvPr>
          <p:cNvSpPr/>
          <p:nvPr/>
        </p:nvSpPr>
        <p:spPr>
          <a:xfrm>
            <a:off x="935497" y="2636158"/>
            <a:ext cx="2503054" cy="34952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HI </a:t>
            </a:r>
            <a:r>
              <a:rPr lang="en-US" altLang="zh-TW" dirty="0" err="1"/>
              <a:t>RuleBase</a:t>
            </a:r>
            <a:r>
              <a:rPr lang="en-US" altLang="zh-TW" dirty="0"/>
              <a:t> Program</a:t>
            </a:r>
            <a:endParaRPr lang="zh-TW" altLang="en-US" dirty="0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7CD11BD-A9FF-417D-AED9-165DA0EF608B}"/>
              </a:ext>
            </a:extLst>
          </p:cNvPr>
          <p:cNvCxnSpPr>
            <a:stCxn id="9" idx="2"/>
            <a:endCxn id="13" idx="0"/>
          </p:cNvCxnSpPr>
          <p:nvPr/>
        </p:nvCxnSpPr>
        <p:spPr>
          <a:xfrm>
            <a:off x="2187024" y="1894207"/>
            <a:ext cx="0" cy="74195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E710E9F-2A3B-46F1-BAB7-1FFD4B889EBA}"/>
              </a:ext>
            </a:extLst>
          </p:cNvPr>
          <p:cNvSpPr txBox="1"/>
          <p:nvPr/>
        </p:nvSpPr>
        <p:spPr>
          <a:xfrm>
            <a:off x="1350777" y="2108224"/>
            <a:ext cx="882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Trigger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23F29A0F-430A-446D-A8B1-1DBAB6C6D96E}"/>
              </a:ext>
            </a:extLst>
          </p:cNvPr>
          <p:cNvSpPr/>
          <p:nvPr/>
        </p:nvSpPr>
        <p:spPr>
          <a:xfrm>
            <a:off x="935496" y="3504198"/>
            <a:ext cx="2503054" cy="34952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By </a:t>
            </a:r>
            <a:r>
              <a:rPr lang="en-US" altLang="zh-TW" dirty="0" err="1"/>
              <a:t>Mach+Recipe</a:t>
            </a:r>
            <a:endParaRPr lang="zh-TW" altLang="en-US" dirty="0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0E210C3-F889-4281-A85E-37B884483763}"/>
              </a:ext>
            </a:extLst>
          </p:cNvPr>
          <p:cNvCxnSpPr>
            <a:cxnSpLocks/>
            <a:stCxn id="31" idx="2"/>
            <a:endCxn id="49" idx="0"/>
          </p:cNvCxnSpPr>
          <p:nvPr/>
        </p:nvCxnSpPr>
        <p:spPr>
          <a:xfrm flipH="1">
            <a:off x="2205361" y="5243679"/>
            <a:ext cx="1" cy="47438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5588B432-6B98-47F6-8870-26EEF59446A9}"/>
              </a:ext>
            </a:extLst>
          </p:cNvPr>
          <p:cNvSpPr/>
          <p:nvPr/>
        </p:nvSpPr>
        <p:spPr>
          <a:xfrm>
            <a:off x="1234560" y="3952042"/>
            <a:ext cx="1877225" cy="34952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Tune Mach</a:t>
            </a:r>
            <a:endParaRPr lang="zh-TW" altLang="en-US" dirty="0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3B55B1C2-DCB2-4F8B-9904-ED7A5490752F}"/>
              </a:ext>
            </a:extLst>
          </p:cNvPr>
          <p:cNvSpPr/>
          <p:nvPr/>
        </p:nvSpPr>
        <p:spPr>
          <a:xfrm>
            <a:off x="1234560" y="4752564"/>
            <a:ext cx="1877225" cy="34952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Save Parameter 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BD6ABA81-DC9E-4AB6-99C7-753A8514EBAC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>
          <a:xfrm>
            <a:off x="2173173" y="4301564"/>
            <a:ext cx="0" cy="45100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標題 1">
            <a:extLst>
              <a:ext uri="{FF2B5EF4-FFF2-40B4-BE49-F238E27FC236}">
                <a16:creationId xmlns:a16="http://schemas.microsoft.com/office/drawing/2014/main" id="{FA47DD14-AD84-4357-A71D-938E805FF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6" y="-53542"/>
            <a:ext cx="10515600" cy="980272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schemeClr val="tx2">
                    <a:lumMod val="50000"/>
                  </a:schemeClr>
                </a:solidFill>
                <a:latin typeface="+mn-lt"/>
              </a:rPr>
              <a:t>HI Tune Beam Architecture</a:t>
            </a:r>
            <a:endParaRPr lang="zh-TW" altLang="en-US" sz="5400" b="1" dirty="0">
              <a:solidFill>
                <a:schemeClr val="tx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7AFEB3BF-075B-4185-AE5B-27CB6590C29F}"/>
              </a:ext>
            </a:extLst>
          </p:cNvPr>
          <p:cNvSpPr/>
          <p:nvPr/>
        </p:nvSpPr>
        <p:spPr>
          <a:xfrm>
            <a:off x="4716576" y="1586302"/>
            <a:ext cx="2833014" cy="349522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Parameter Data</a:t>
            </a:r>
            <a:endParaRPr lang="zh-TW" altLang="en-US" dirty="0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81F890B8-1002-4016-AD59-5CB8829CB526}"/>
              </a:ext>
            </a:extLst>
          </p:cNvPr>
          <p:cNvSpPr/>
          <p:nvPr/>
        </p:nvSpPr>
        <p:spPr>
          <a:xfrm>
            <a:off x="801434" y="5718066"/>
            <a:ext cx="2807854" cy="349522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Data Collection Complete </a:t>
            </a:r>
            <a:endParaRPr lang="zh-TW" altLang="en-US" dirty="0"/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C79307B8-74DC-4377-A0AB-51E288ECDB9A}"/>
              </a:ext>
            </a:extLst>
          </p:cNvPr>
          <p:cNvCxnSpPr>
            <a:cxnSpLocks/>
            <a:stCxn id="13" idx="2"/>
            <a:endCxn id="18" idx="0"/>
          </p:cNvCxnSpPr>
          <p:nvPr/>
        </p:nvCxnSpPr>
        <p:spPr>
          <a:xfrm flipH="1">
            <a:off x="2187023" y="2985680"/>
            <a:ext cx="1" cy="51851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ED88A6CA-2DE9-4D6A-9E4A-B1F016934870}"/>
              </a:ext>
            </a:extLst>
          </p:cNvPr>
          <p:cNvSpPr/>
          <p:nvPr/>
        </p:nvSpPr>
        <p:spPr>
          <a:xfrm>
            <a:off x="4700805" y="2525312"/>
            <a:ext cx="2833013" cy="34952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AI Training Model</a:t>
            </a:r>
            <a:endParaRPr lang="zh-TW" altLang="en-US" dirty="0"/>
          </a:p>
        </p:txBody>
      </p:sp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B203FD13-25F3-43E9-B645-2ADFB9AD9FAC}"/>
              </a:ext>
            </a:extLst>
          </p:cNvPr>
          <p:cNvCxnSpPr>
            <a:cxnSpLocks/>
            <a:stCxn id="46" idx="2"/>
            <a:endCxn id="59" idx="0"/>
          </p:cNvCxnSpPr>
          <p:nvPr/>
        </p:nvCxnSpPr>
        <p:spPr>
          <a:xfrm flipH="1">
            <a:off x="6117312" y="1935824"/>
            <a:ext cx="15771" cy="5894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9E2C83A8-85C1-4E90-976B-DF0A025F76D2}"/>
              </a:ext>
            </a:extLst>
          </p:cNvPr>
          <p:cNvSpPr txBox="1"/>
          <p:nvPr/>
        </p:nvSpPr>
        <p:spPr>
          <a:xfrm>
            <a:off x="5291559" y="2045021"/>
            <a:ext cx="805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Input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A67399CD-2812-4C21-AE4B-12DF78D685A2}"/>
              </a:ext>
            </a:extLst>
          </p:cNvPr>
          <p:cNvSpPr/>
          <p:nvPr/>
        </p:nvSpPr>
        <p:spPr>
          <a:xfrm>
            <a:off x="4716576" y="3729678"/>
            <a:ext cx="2797054" cy="349523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Create Model File</a:t>
            </a:r>
            <a:endParaRPr lang="zh-TW" altLang="en-US" dirty="0"/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18B82E1F-9A4F-44A0-BB1F-2535ABA0F8E2}"/>
              </a:ext>
            </a:extLst>
          </p:cNvPr>
          <p:cNvCxnSpPr>
            <a:cxnSpLocks/>
            <a:stCxn id="59" idx="2"/>
            <a:endCxn id="67" idx="0"/>
          </p:cNvCxnSpPr>
          <p:nvPr/>
        </p:nvCxnSpPr>
        <p:spPr>
          <a:xfrm flipH="1">
            <a:off x="6115103" y="2874835"/>
            <a:ext cx="2209" cy="854843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32034A8B-C982-4954-A511-98C25B54D97B}"/>
              </a:ext>
            </a:extLst>
          </p:cNvPr>
          <p:cNvSpPr txBox="1"/>
          <p:nvPr/>
        </p:nvSpPr>
        <p:spPr>
          <a:xfrm>
            <a:off x="5270166" y="3117590"/>
            <a:ext cx="99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Output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959B9311-00E0-43E1-BAC6-8032D350AD4C}"/>
              </a:ext>
            </a:extLst>
          </p:cNvPr>
          <p:cNvSpPr/>
          <p:nvPr/>
        </p:nvSpPr>
        <p:spPr>
          <a:xfrm>
            <a:off x="4726810" y="4824600"/>
            <a:ext cx="2797030" cy="349523"/>
          </a:xfrm>
          <a:prstGeom prst="roundRect">
            <a:avLst>
              <a:gd name="adj" fmla="val 42072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Model Service</a:t>
            </a:r>
          </a:p>
        </p:txBody>
      </p: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943DB66D-41B7-4F8D-953E-589A2172E2FF}"/>
              </a:ext>
            </a:extLst>
          </p:cNvPr>
          <p:cNvCxnSpPr>
            <a:cxnSpLocks/>
            <a:stCxn id="67" idx="2"/>
            <a:endCxn id="70" idx="0"/>
          </p:cNvCxnSpPr>
          <p:nvPr/>
        </p:nvCxnSpPr>
        <p:spPr>
          <a:xfrm>
            <a:off x="6115103" y="4079201"/>
            <a:ext cx="10222" cy="745399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FD081C56-652B-4355-B460-0E164143F12A}"/>
              </a:ext>
            </a:extLst>
          </p:cNvPr>
          <p:cNvSpPr/>
          <p:nvPr/>
        </p:nvSpPr>
        <p:spPr>
          <a:xfrm>
            <a:off x="8643101" y="1546701"/>
            <a:ext cx="2955480" cy="349522"/>
          </a:xfrm>
          <a:prstGeom prst="roundRect">
            <a:avLst>
              <a:gd name="adj" fmla="val 4471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EAP</a:t>
            </a:r>
            <a:endParaRPr lang="zh-TW" altLang="en-US" dirty="0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7EFD3DD1-AE0F-4B1F-BA51-9E3EF55D3B4F}"/>
              </a:ext>
            </a:extLst>
          </p:cNvPr>
          <p:cNvSpPr/>
          <p:nvPr/>
        </p:nvSpPr>
        <p:spPr>
          <a:xfrm>
            <a:off x="8643101" y="2342754"/>
            <a:ext cx="2955480" cy="349522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HI AI</a:t>
            </a:r>
            <a:r>
              <a:rPr lang="zh-TW" altLang="en-US" dirty="0"/>
              <a:t> </a:t>
            </a:r>
            <a:r>
              <a:rPr lang="en-US" altLang="zh-TW" dirty="0"/>
              <a:t>Tune Program</a:t>
            </a:r>
            <a:endParaRPr lang="zh-TW" altLang="en-US" dirty="0"/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8B998D88-992F-4944-A7E1-03685A6802E9}"/>
              </a:ext>
            </a:extLst>
          </p:cNvPr>
          <p:cNvCxnSpPr>
            <a:cxnSpLocks/>
            <a:stCxn id="74" idx="2"/>
            <a:endCxn id="76" idx="0"/>
          </p:cNvCxnSpPr>
          <p:nvPr/>
        </p:nvCxnSpPr>
        <p:spPr>
          <a:xfrm>
            <a:off x="10120841" y="1896223"/>
            <a:ext cx="0" cy="44653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E551F719-3513-4137-82B4-C802CB0D7439}"/>
              </a:ext>
            </a:extLst>
          </p:cNvPr>
          <p:cNvSpPr/>
          <p:nvPr/>
        </p:nvSpPr>
        <p:spPr>
          <a:xfrm>
            <a:off x="8794945" y="3333938"/>
            <a:ext cx="2628300" cy="26340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: 圓角 84">
            <a:extLst>
              <a:ext uri="{FF2B5EF4-FFF2-40B4-BE49-F238E27FC236}">
                <a16:creationId xmlns:a16="http://schemas.microsoft.com/office/drawing/2014/main" id="{225C6312-AE35-4DF7-BC9C-8A958430F2AC}"/>
              </a:ext>
            </a:extLst>
          </p:cNvPr>
          <p:cNvSpPr/>
          <p:nvPr/>
        </p:nvSpPr>
        <p:spPr>
          <a:xfrm>
            <a:off x="8643101" y="2996167"/>
            <a:ext cx="2955480" cy="349522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By </a:t>
            </a:r>
            <a:r>
              <a:rPr lang="en-US" altLang="zh-TW" dirty="0" err="1"/>
              <a:t>Mach+Recipe</a:t>
            </a:r>
            <a:endParaRPr lang="zh-TW" altLang="en-US" dirty="0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8C08AABF-1CE5-4A8C-B2AF-2FA03D2D04E4}"/>
              </a:ext>
            </a:extLst>
          </p:cNvPr>
          <p:cNvSpPr/>
          <p:nvPr/>
        </p:nvSpPr>
        <p:spPr>
          <a:xfrm>
            <a:off x="8917407" y="3484390"/>
            <a:ext cx="2406868" cy="445653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/>
              <a:t>Get Mach Current Parameters</a:t>
            </a:r>
            <a:endParaRPr lang="zh-TW" altLang="en-US" sz="1600" dirty="0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5AD0EA26-59CF-4522-970C-E56770E3134F}"/>
              </a:ext>
            </a:extLst>
          </p:cNvPr>
          <p:cNvSpPr/>
          <p:nvPr/>
        </p:nvSpPr>
        <p:spPr>
          <a:xfrm>
            <a:off x="8917407" y="4194461"/>
            <a:ext cx="2406868" cy="31237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/>
              <a:t>Call Model Service</a:t>
            </a:r>
            <a:endParaRPr lang="zh-TW" altLang="en-US" sz="1600" dirty="0"/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1147B318-602D-4807-950E-8AA20C5F977E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10120841" y="3930043"/>
            <a:ext cx="0" cy="26441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1FA73F5F-E6E4-49B1-91DB-796C89ABB095}"/>
              </a:ext>
            </a:extLst>
          </p:cNvPr>
          <p:cNvSpPr txBox="1"/>
          <p:nvPr/>
        </p:nvSpPr>
        <p:spPr>
          <a:xfrm>
            <a:off x="9221267" y="1928323"/>
            <a:ext cx="1041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chemeClr val="tx2"/>
                </a:solidFill>
              </a:rPr>
              <a:t>Trigger</a:t>
            </a:r>
            <a:r>
              <a:rPr lang="en-US" altLang="zh-TW" dirty="0"/>
              <a:t> </a:t>
            </a:r>
            <a:endParaRPr lang="zh-TW" altLang="en-US" dirty="0"/>
          </a:p>
        </p:txBody>
      </p:sp>
      <p:cxnSp>
        <p:nvCxnSpPr>
          <p:cNvPr id="92" name="直線單箭頭接點 91">
            <a:extLst>
              <a:ext uri="{FF2B5EF4-FFF2-40B4-BE49-F238E27FC236}">
                <a16:creationId xmlns:a16="http://schemas.microsoft.com/office/drawing/2014/main" id="{43E830EF-0C24-413C-83A1-DC86AE478040}"/>
              </a:ext>
            </a:extLst>
          </p:cNvPr>
          <p:cNvCxnSpPr>
            <a:cxnSpLocks/>
            <a:stCxn id="76" idx="2"/>
            <a:endCxn id="85" idx="0"/>
          </p:cNvCxnSpPr>
          <p:nvPr/>
        </p:nvCxnSpPr>
        <p:spPr>
          <a:xfrm>
            <a:off x="10120841" y="2692276"/>
            <a:ext cx="0" cy="30389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: 圓角 111">
            <a:extLst>
              <a:ext uri="{FF2B5EF4-FFF2-40B4-BE49-F238E27FC236}">
                <a16:creationId xmlns:a16="http://schemas.microsoft.com/office/drawing/2014/main" id="{2AA1BC40-3579-4EEB-8FD9-65E581016582}"/>
              </a:ext>
            </a:extLst>
          </p:cNvPr>
          <p:cNvSpPr/>
          <p:nvPr/>
        </p:nvSpPr>
        <p:spPr>
          <a:xfrm>
            <a:off x="8917407" y="4815041"/>
            <a:ext cx="2406868" cy="42515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/>
              <a:t>Get AI </a:t>
            </a:r>
          </a:p>
          <a:p>
            <a:pPr algn="ctr"/>
            <a:r>
              <a:rPr lang="en-US" altLang="zh-TW" sz="1600" dirty="0"/>
              <a:t>Predicted Parameters </a:t>
            </a:r>
            <a:endParaRPr lang="zh-TW" altLang="en-US" sz="1600" dirty="0"/>
          </a:p>
        </p:txBody>
      </p:sp>
      <p:cxnSp>
        <p:nvCxnSpPr>
          <p:cNvPr id="123" name="直線單箭頭接點 122">
            <a:extLst>
              <a:ext uri="{FF2B5EF4-FFF2-40B4-BE49-F238E27FC236}">
                <a16:creationId xmlns:a16="http://schemas.microsoft.com/office/drawing/2014/main" id="{38F004B3-3E02-4FC1-A828-7E35B9B19F9A}"/>
              </a:ext>
            </a:extLst>
          </p:cNvPr>
          <p:cNvCxnSpPr>
            <a:cxnSpLocks/>
            <a:stCxn id="87" idx="2"/>
            <a:endCxn id="112" idx="0"/>
          </p:cNvCxnSpPr>
          <p:nvPr/>
        </p:nvCxnSpPr>
        <p:spPr>
          <a:xfrm>
            <a:off x="10120841" y="4506833"/>
            <a:ext cx="0" cy="30820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矩形: 圓角 127">
            <a:extLst>
              <a:ext uri="{FF2B5EF4-FFF2-40B4-BE49-F238E27FC236}">
                <a16:creationId xmlns:a16="http://schemas.microsoft.com/office/drawing/2014/main" id="{15EA38BD-9228-448B-B6E0-8DD485E1DD5A}"/>
              </a:ext>
            </a:extLst>
          </p:cNvPr>
          <p:cNvSpPr/>
          <p:nvPr/>
        </p:nvSpPr>
        <p:spPr>
          <a:xfrm>
            <a:off x="8917407" y="5532564"/>
            <a:ext cx="2406868" cy="31237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600" dirty="0" err="1"/>
              <a:t>Keyin</a:t>
            </a:r>
            <a:r>
              <a:rPr lang="en-US" altLang="zh-TW" sz="1600" dirty="0"/>
              <a:t> Parameters </a:t>
            </a:r>
            <a:endParaRPr lang="zh-TW" altLang="en-US" sz="1600" dirty="0"/>
          </a:p>
        </p:txBody>
      </p:sp>
      <p:cxnSp>
        <p:nvCxnSpPr>
          <p:cNvPr id="129" name="直線單箭頭接點 128">
            <a:extLst>
              <a:ext uri="{FF2B5EF4-FFF2-40B4-BE49-F238E27FC236}">
                <a16:creationId xmlns:a16="http://schemas.microsoft.com/office/drawing/2014/main" id="{367456F3-8475-41CE-B396-2702D60E91B8}"/>
              </a:ext>
            </a:extLst>
          </p:cNvPr>
          <p:cNvCxnSpPr>
            <a:cxnSpLocks/>
            <a:stCxn id="112" idx="2"/>
            <a:endCxn id="128" idx="0"/>
          </p:cNvCxnSpPr>
          <p:nvPr/>
        </p:nvCxnSpPr>
        <p:spPr>
          <a:xfrm>
            <a:off x="10120841" y="5240193"/>
            <a:ext cx="0" cy="29237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: 圓角 135">
            <a:extLst>
              <a:ext uri="{FF2B5EF4-FFF2-40B4-BE49-F238E27FC236}">
                <a16:creationId xmlns:a16="http://schemas.microsoft.com/office/drawing/2014/main" id="{01C796B8-5698-48E1-B522-6B55F5B944D5}"/>
              </a:ext>
            </a:extLst>
          </p:cNvPr>
          <p:cNvSpPr/>
          <p:nvPr/>
        </p:nvSpPr>
        <p:spPr>
          <a:xfrm>
            <a:off x="8627654" y="6222274"/>
            <a:ext cx="2955480" cy="349522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dirty="0"/>
              <a:t>Tune Mach Complete</a:t>
            </a:r>
            <a:endParaRPr lang="zh-TW" altLang="en-US" dirty="0"/>
          </a:p>
        </p:txBody>
      </p:sp>
      <p:cxnSp>
        <p:nvCxnSpPr>
          <p:cNvPr id="141" name="直線接點 140">
            <a:extLst>
              <a:ext uri="{FF2B5EF4-FFF2-40B4-BE49-F238E27FC236}">
                <a16:creationId xmlns:a16="http://schemas.microsoft.com/office/drawing/2014/main" id="{EC4C0F0D-6387-4E18-B4E9-84F4559FF4A9}"/>
              </a:ext>
            </a:extLst>
          </p:cNvPr>
          <p:cNvCxnSpPr>
            <a:cxnSpLocks/>
          </p:cNvCxnSpPr>
          <p:nvPr/>
        </p:nvCxnSpPr>
        <p:spPr>
          <a:xfrm flipV="1">
            <a:off x="8085396" y="1381120"/>
            <a:ext cx="10949" cy="5245450"/>
          </a:xfrm>
          <a:prstGeom prst="line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3ED246A8-BF0C-440E-8878-EF2F827EB793}"/>
              </a:ext>
            </a:extLst>
          </p:cNvPr>
          <p:cNvCxnSpPr>
            <a:cxnSpLocks/>
            <a:stCxn id="84" idx="2"/>
            <a:endCxn id="136" idx="0"/>
          </p:cNvCxnSpPr>
          <p:nvPr/>
        </p:nvCxnSpPr>
        <p:spPr>
          <a:xfrm flipH="1">
            <a:off x="10105394" y="5968003"/>
            <a:ext cx="3701" cy="254271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圓角 162">
            <a:extLst>
              <a:ext uri="{FF2B5EF4-FFF2-40B4-BE49-F238E27FC236}">
                <a16:creationId xmlns:a16="http://schemas.microsoft.com/office/drawing/2014/main" id="{491C55E6-340A-430F-ADBE-99C967551687}"/>
              </a:ext>
            </a:extLst>
          </p:cNvPr>
          <p:cNvSpPr/>
          <p:nvPr/>
        </p:nvSpPr>
        <p:spPr>
          <a:xfrm>
            <a:off x="10528700" y="150535"/>
            <a:ext cx="1106070" cy="224937"/>
          </a:xfrm>
          <a:prstGeom prst="roundRect">
            <a:avLst>
              <a:gd name="adj" fmla="val 4471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/>
              <a:t>Done</a:t>
            </a:r>
            <a:endParaRPr lang="zh-TW" altLang="en-US" sz="1400" dirty="0"/>
          </a:p>
        </p:txBody>
      </p:sp>
      <p:sp>
        <p:nvSpPr>
          <p:cNvPr id="165" name="矩形: 圓角 164">
            <a:extLst>
              <a:ext uri="{FF2B5EF4-FFF2-40B4-BE49-F238E27FC236}">
                <a16:creationId xmlns:a16="http://schemas.microsoft.com/office/drawing/2014/main" id="{7A8ACDC1-8699-4C7C-90F1-33EB575E7530}"/>
              </a:ext>
            </a:extLst>
          </p:cNvPr>
          <p:cNvSpPr/>
          <p:nvPr/>
        </p:nvSpPr>
        <p:spPr>
          <a:xfrm>
            <a:off x="10528700" y="467274"/>
            <a:ext cx="1106070" cy="245969"/>
          </a:xfrm>
          <a:prstGeom prst="roundRect">
            <a:avLst>
              <a:gd name="adj" fmla="val 44715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TW" sz="1400" dirty="0"/>
              <a:t>On-Going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7761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" grpId="0" animBg="1"/>
      <p:bldP spid="9" grpId="0" animBg="1"/>
      <p:bldP spid="10" grpId="0" animBg="1"/>
      <p:bldP spid="11" grpId="0" animBg="1"/>
      <p:bldP spid="13" grpId="0" animBg="1"/>
      <p:bldP spid="17" grpId="0"/>
      <p:bldP spid="18" grpId="0" animBg="1"/>
      <p:bldP spid="29" grpId="0" animBg="1"/>
      <p:bldP spid="30" grpId="0" animBg="1"/>
      <p:bldP spid="46" grpId="0" animBg="1"/>
      <p:bldP spid="49" grpId="0" animBg="1"/>
      <p:bldP spid="59" grpId="0" animBg="1"/>
      <p:bldP spid="63" grpId="0"/>
      <p:bldP spid="67" grpId="0" animBg="1"/>
      <p:bldP spid="69" grpId="0"/>
      <p:bldP spid="70" grpId="0" animBg="1"/>
      <p:bldP spid="74" grpId="0" animBg="1"/>
      <p:bldP spid="76" grpId="0" animBg="1"/>
      <p:bldP spid="84" grpId="0" animBg="1"/>
      <p:bldP spid="85" grpId="0" animBg="1"/>
      <p:bldP spid="86" grpId="0" animBg="1"/>
      <p:bldP spid="87" grpId="0" animBg="1"/>
      <p:bldP spid="91" grpId="0"/>
      <p:bldP spid="112" grpId="0" animBg="1"/>
      <p:bldP spid="128" grpId="0" animBg="1"/>
      <p:bldP spid="136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108</Words>
  <Application>Microsoft Office PowerPoint</Application>
  <PresentationFormat>寬螢幕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HI Tune Beam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Haru</dc:creator>
  <cp:lastModifiedBy>Haru</cp:lastModifiedBy>
  <cp:revision>14</cp:revision>
  <dcterms:created xsi:type="dcterms:W3CDTF">2019-06-02T13:36:12Z</dcterms:created>
  <dcterms:modified xsi:type="dcterms:W3CDTF">2019-06-02T15:54:45Z</dcterms:modified>
</cp:coreProperties>
</file>