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notesMasterIdLst>
    <p:notesMasterId r:id="rId17"/>
  </p:notesMasterIdLst>
  <p:sldIdLst>
    <p:sldId id="256" r:id="rId8"/>
    <p:sldId id="257" r:id="rId9"/>
    <p:sldId id="258" r:id="rId10"/>
    <p:sldId id="264" r:id="rId11"/>
    <p:sldId id="268" r:id="rId12"/>
    <p:sldId id="267" r:id="rId13"/>
    <p:sldId id="266" r:id="rId14"/>
    <p:sldId id="263" r:id="rId15"/>
    <p:sldId id="265" r:id="rId16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3DCFC-3757-4D73-BB54-CA84D4EB143A}" v="214" dt="2023-04-13T18:41:49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>
        <p:scale>
          <a:sx n="100" d="100"/>
          <a:sy n="100" d="100"/>
        </p:scale>
        <p:origin x="11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40365-E3C7-4BC7-8BA3-E34ADC223535}" type="datetimeFigureOut">
              <a:t>14/04/2023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189C9-1DB5-4BEC-AD77-39018A8CB8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30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Gautier</a:t>
            </a:r>
          </a:p>
          <a:p>
            <a:r>
              <a:rPr lang="en-US" dirty="0">
                <a:cs typeface="Calibri"/>
              </a:rPr>
              <a:t>Bonjour, je suis … </a:t>
            </a:r>
          </a:p>
          <a:p>
            <a:r>
              <a:rPr lang="en-US" dirty="0">
                <a:cs typeface="Calibri"/>
              </a:rPr>
              <a:t>Réalisation </a:t>
            </a:r>
            <a:r>
              <a:rPr lang="en-US" dirty="0" err="1">
                <a:cs typeface="Calibri"/>
              </a:rPr>
              <a:t>projet</a:t>
            </a:r>
            <a:r>
              <a:rPr lang="en-US" dirty="0">
                <a:cs typeface="Calibri"/>
              </a:rPr>
              <a:t> dans le cadre du </a:t>
            </a:r>
            <a:r>
              <a:rPr lang="en-US" dirty="0" err="1">
                <a:cs typeface="Calibri"/>
              </a:rPr>
              <a:t>cours</a:t>
            </a:r>
            <a:r>
              <a:rPr lang="en-US" dirty="0">
                <a:cs typeface="Calibri"/>
              </a:rPr>
              <a:t> de 4A de …</a:t>
            </a:r>
          </a:p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projet</a:t>
            </a:r>
            <a:r>
              <a:rPr lang="en-US" dirty="0">
                <a:cs typeface="Calibri"/>
              </a:rPr>
              <a:t> doit </a:t>
            </a:r>
            <a:r>
              <a:rPr lang="en-US" dirty="0" err="1">
                <a:cs typeface="Calibri"/>
              </a:rPr>
              <a:t>contenir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bakcend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springboot</a:t>
            </a:r>
            <a:r>
              <a:rPr lang="en-US" dirty="0">
                <a:cs typeface="Calibri"/>
              </a:rPr>
              <a:t> 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4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Gautier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8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Gautier</a:t>
            </a:r>
          </a:p>
          <a:p>
            <a:r>
              <a:rPr lang="en-US" dirty="0" err="1">
                <a:cs typeface="Calibri"/>
              </a:rPr>
              <a:t>Développe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vraiment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l'oral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fonctionnalités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Matt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9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Matt</a:t>
            </a:r>
          </a:p>
          <a:p>
            <a:r>
              <a:rPr lang="en-US" dirty="0" err="1">
                <a:cs typeface="Calibri"/>
              </a:rPr>
              <a:t>Expliquer</a:t>
            </a:r>
            <a:r>
              <a:rPr lang="en-US" dirty="0">
                <a:cs typeface="Calibri"/>
              </a:rPr>
              <a:t> pk pas NoSQL</a:t>
            </a:r>
          </a:p>
          <a:p>
            <a:r>
              <a:rPr lang="en-US" dirty="0" err="1">
                <a:cs typeface="Calibri"/>
              </a:rPr>
              <a:t>Expliquer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fonctionnement</a:t>
            </a:r>
            <a:r>
              <a:rPr lang="en-US" dirty="0">
                <a:cs typeface="Calibri"/>
              </a:rPr>
              <a:t> SQL</a:t>
            </a:r>
          </a:p>
          <a:p>
            <a:r>
              <a:rPr lang="en-US" dirty="0">
                <a:cs typeface="Calibri"/>
              </a:rPr>
              <a:t>Pas </a:t>
            </a:r>
            <a:r>
              <a:rPr lang="en-US" dirty="0" err="1">
                <a:cs typeface="Calibri"/>
              </a:rPr>
              <a:t>adapté</a:t>
            </a:r>
            <a:r>
              <a:rPr lang="en-US" dirty="0">
                <a:cs typeface="Calibri"/>
              </a:rPr>
              <a:t> avec Vue 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0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Gautier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26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Matt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62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Matt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65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Matt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189C9-1DB5-4BEC-AD77-39018A8CB80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13" y="2494615"/>
            <a:ext cx="3492575" cy="23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9782"/>
            <a:ext cx="12192000" cy="668735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8" name="Groupe 7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4" name="Image 3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Projet </a:t>
            </a:r>
            <a:r>
              <a:rPr lang="fr-FR" dirty="0" err="1">
                <a:latin typeface="+mn-lt"/>
              </a:rPr>
              <a:t>SpringBoot</a:t>
            </a:r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Husson Mattéo &amp; Huver Gautier</a:t>
            </a:r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40476" y="419450"/>
            <a:ext cx="10515600" cy="1249959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40476" y="1895814"/>
            <a:ext cx="10515600" cy="25339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Présentation du projet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Arial"/>
                <a:cs typeface="Arial"/>
              </a:rPr>
              <a:t>Technologies utilisées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/>
                <a:cs typeface="Arial"/>
              </a:rPr>
              <a:t>Fonctionnement</a:t>
            </a:r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Axes d’améliorations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Arial"/>
                <a:cs typeface="Arial"/>
              </a:rPr>
              <a:t>Démo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Interface de connexion</a:t>
            </a:r>
          </a:p>
          <a:p>
            <a:pPr>
              <a:lnSpc>
                <a:spcPct val="200000"/>
              </a:lnSpc>
            </a:pPr>
            <a:r>
              <a:rPr lang="fr-FR" dirty="0"/>
              <a:t>Gestion et création de tournois</a:t>
            </a:r>
          </a:p>
          <a:p>
            <a:pPr>
              <a:lnSpc>
                <a:spcPct val="200000"/>
              </a:lnSpc>
            </a:pPr>
            <a:r>
              <a:rPr lang="fr-FR" dirty="0"/>
              <a:t>Gestion des matchs</a:t>
            </a:r>
          </a:p>
          <a:p>
            <a:pPr>
              <a:lnSpc>
                <a:spcPct val="200000"/>
              </a:lnSpc>
            </a:pPr>
            <a:r>
              <a:rPr lang="fr-FR" dirty="0"/>
              <a:t>Historique des évènements</a:t>
            </a:r>
          </a:p>
          <a:p>
            <a:endParaRPr lang="fr-FR" dirty="0"/>
          </a:p>
        </p:txBody>
      </p:sp>
      <p:pic>
        <p:nvPicPr>
          <p:cNvPr id="2050" name="Picture 2" descr="2e Tournoi Seinen 2020 - 2e tour, 06 Septembre 2021 - Manga news">
            <a:extLst>
              <a:ext uri="{FF2B5EF4-FFF2-40B4-BE49-F238E27FC236}">
                <a16:creationId xmlns:a16="http://schemas.microsoft.com/office/drawing/2014/main" id="{29E56828-B5B7-058E-2E05-1494B81B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9351"/>
            <a:ext cx="5429248" cy="23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028" name="Picture 4" descr="Java Midnight : Quand le développement Java devient un plaisir !: Spring  Boot: un guide de démarrage rapide">
            <a:extLst>
              <a:ext uri="{FF2B5EF4-FFF2-40B4-BE49-F238E27FC236}">
                <a16:creationId xmlns:a16="http://schemas.microsoft.com/office/drawing/2014/main" id="{24B7D2FB-8570-D04C-49CD-3D4715B81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5" y="2148764"/>
            <a:ext cx="5589732" cy="16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79A87E0B-F3AC-85E6-7D3C-DAA1F59F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71" y="1151814"/>
            <a:ext cx="4247445" cy="25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912ABC-583D-4844-4B09-5B3CB3B2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53502"/>
            <a:ext cx="5495058" cy="13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pervision MariaDB - Découvrez tous nos modèles de services - ServiceNav">
            <a:extLst>
              <a:ext uri="{FF2B5EF4-FFF2-40B4-BE49-F238E27FC236}">
                <a16:creationId xmlns:a16="http://schemas.microsoft.com/office/drawing/2014/main" id="{566E978E-B9A8-D233-6787-7EBBDD27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57" y="3161406"/>
            <a:ext cx="3028497" cy="30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4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7C7B6-BCEB-699B-C1AC-FC6DB0B7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"/>
              </a:rPr>
              <a:t>Fonctionnement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D7053-8064-D64B-67F2-D172AA5D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Objets :</a:t>
            </a:r>
            <a:endParaRPr lang="fr-FR" dirty="0"/>
          </a:p>
          <a:p>
            <a:pPr lvl="1"/>
            <a:r>
              <a:rPr lang="fr-FR" dirty="0">
                <a:latin typeface="Arial"/>
                <a:cs typeface="Arial"/>
              </a:rPr>
              <a:t>Model</a:t>
            </a:r>
          </a:p>
          <a:p>
            <a:pPr lvl="1"/>
            <a:r>
              <a:rPr lang="fr-FR" dirty="0" err="1">
                <a:latin typeface="Arial"/>
                <a:cs typeface="Arial"/>
              </a:rPr>
              <a:t>ViewModel</a:t>
            </a:r>
            <a:endParaRPr lang="fr-FR" dirty="0" err="1"/>
          </a:p>
          <a:p>
            <a:pPr lvl="1"/>
            <a:endParaRPr lang="fr-FR" dirty="0"/>
          </a:p>
          <a:p>
            <a:r>
              <a:rPr lang="fr-FR" dirty="0" err="1">
                <a:latin typeface="Arial"/>
                <a:cs typeface="Arial"/>
              </a:rPr>
              <a:t>VueJS</a:t>
            </a:r>
            <a:r>
              <a:rPr lang="fr-FR" dirty="0">
                <a:latin typeface="Arial"/>
                <a:cs typeface="Arial"/>
              </a:rPr>
              <a:t> adapté à NoSQL</a:t>
            </a:r>
            <a:endParaRPr lang="fr-FR" dirty="0"/>
          </a:p>
          <a:p>
            <a:r>
              <a:rPr lang="fr-FR" dirty="0">
                <a:latin typeface="Arial"/>
                <a:cs typeface="Arial"/>
              </a:rPr>
              <a:t>Adaptation back et front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6818F0-1607-B30C-556A-5097B5DD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1715452"/>
            <a:ext cx="4827270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79238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>
                <a:latin typeface="Arial"/>
                <a:cs typeface="Arial"/>
              </a:rPr>
              <a:t>Mise en place d’un visuel en arbre pour les tournois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rial"/>
                <a:cs typeface="Arial"/>
              </a:rPr>
              <a:t>Ajout de la possibilité de faire des tournois par poules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>
                <a:latin typeface="Arial"/>
                <a:cs typeface="Arial"/>
              </a:rPr>
              <a:t>Ajout d'un système de modérateur par tournoi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>
                <a:latin typeface="Arial"/>
                <a:cs typeface="Arial"/>
              </a:rPr>
              <a:t>Gestion des matchs de manière manuelle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Améliorer la sécurité du site</a:t>
            </a:r>
          </a:p>
          <a:p>
            <a:endParaRPr lang="fr-FR" dirty="0"/>
          </a:p>
        </p:txBody>
      </p:sp>
      <p:pic>
        <p:nvPicPr>
          <p:cNvPr id="4098" name="Picture 2" descr="Emergence des valeurs - OyoMy">
            <a:extLst>
              <a:ext uri="{FF2B5EF4-FFF2-40B4-BE49-F238E27FC236}">
                <a16:creationId xmlns:a16="http://schemas.microsoft.com/office/drawing/2014/main" id="{172CA14B-1469-760A-EBB8-A28451CC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77" y="3641994"/>
            <a:ext cx="5067299" cy="253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955726"/>
            <a:ext cx="10515600" cy="40528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>
                <a:latin typeface="Arial"/>
                <a:cs typeface="Arial"/>
              </a:rPr>
              <a:t>Montée en compétences, nouvelles technologies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>
                <a:latin typeface="Arial"/>
                <a:cs typeface="Arial"/>
              </a:rPr>
              <a:t>Pas terminé comme le cahier des charges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>
                <a:latin typeface="Arial"/>
                <a:cs typeface="Arial"/>
              </a:rPr>
              <a:t>Technologies pas optimales pour le sujet du projet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 err="1">
                <a:latin typeface="Arial"/>
                <a:cs typeface="Arial"/>
              </a:rPr>
              <a:t>Springboot</a:t>
            </a:r>
            <a:r>
              <a:rPr lang="fr-FR" dirty="0">
                <a:latin typeface="Arial"/>
                <a:cs typeface="Arial"/>
              </a:rPr>
              <a:t> pas adapté aux nouvelles technologies</a:t>
            </a:r>
            <a:endParaRPr lang="fr-FR" dirty="0"/>
          </a:p>
          <a:p>
            <a:pPr>
              <a:lnSpc>
                <a:spcPct val="200000"/>
              </a:lnSpc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80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365180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70</TotalTime>
  <Words>87</Words>
  <Application>Microsoft Office PowerPoint</Application>
  <PresentationFormat>Grand écran</PresentationFormat>
  <Paragraphs>25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7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Projet SpringBoot</vt:lpstr>
      <vt:lpstr>Sommaire</vt:lpstr>
      <vt:lpstr>Présentation du projet</vt:lpstr>
      <vt:lpstr>Technologies utilisées</vt:lpstr>
      <vt:lpstr>Fonctionnement</vt:lpstr>
      <vt:lpstr>Axes d’améliorations</vt:lpstr>
      <vt:lpstr>Conclusion</vt:lpstr>
      <vt:lpstr>Merci</vt:lpstr>
      <vt:lpstr>Démo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Gautier Huver</cp:lastModifiedBy>
  <cp:revision>88</cp:revision>
  <dcterms:created xsi:type="dcterms:W3CDTF">2017-09-17T21:12:38Z</dcterms:created>
  <dcterms:modified xsi:type="dcterms:W3CDTF">2023-04-14T16:08:34Z</dcterms:modified>
</cp:coreProperties>
</file>