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0" r:id="rId4"/>
    <p:sldId id="263" r:id="rId5"/>
    <p:sldId id="265" r:id="rId6"/>
    <p:sldId id="266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52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96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1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5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Ханжин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62255" y="282633"/>
            <a:ext cx="4456730" cy="1325562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53762" y="1938712"/>
            <a:ext cx="5457583" cy="4351337"/>
          </a:xfrm>
        </p:spPr>
        <p:txBody>
          <a:bodyPr/>
          <a:lstStyle/>
          <a:p>
            <a:r>
              <a:rPr lang="ru-RU" b="1" dirty="0" smtClean="0"/>
              <a:t>Идея </a:t>
            </a:r>
            <a:r>
              <a:rPr lang="ru-RU" b="1" dirty="0"/>
              <a:t>проекта </a:t>
            </a:r>
            <a:r>
              <a:rPr lang="ru-RU" b="1" dirty="0" smtClean="0"/>
              <a:t>– вебсайта для интернет магазина с использованием библиотеки</a:t>
            </a:r>
          </a:p>
          <a:p>
            <a:r>
              <a:rPr lang="en-US" b="1" dirty="0" smtClean="0"/>
              <a:t>Flask</a:t>
            </a:r>
            <a:r>
              <a:rPr lang="ru-RU" b="1" dirty="0" smtClean="0"/>
              <a:t>.</a:t>
            </a:r>
          </a:p>
          <a:p>
            <a:r>
              <a:rPr lang="ru-RU" b="1" dirty="0"/>
              <a:t>Приложение реализует функции формирования заказа пользователя и оплаты </a:t>
            </a:r>
            <a:r>
              <a:rPr lang="ru-RU" b="1" dirty="0" smtClean="0"/>
              <a:t>онлайн</a:t>
            </a:r>
            <a:endParaRPr lang="ru-RU" sz="2000" b="1" dirty="0" smtClean="0"/>
          </a:p>
          <a:p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9" y="1084207"/>
            <a:ext cx="5210971" cy="50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090" y="0"/>
            <a:ext cx="9692640" cy="132556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782" y="1524000"/>
            <a:ext cx="5402163" cy="4351337"/>
          </a:xfrm>
        </p:spPr>
        <p:txBody>
          <a:bodyPr/>
          <a:lstStyle/>
          <a:p>
            <a:r>
              <a:rPr lang="ru-RU" b="1" dirty="0"/>
              <a:t>Структура </a:t>
            </a:r>
            <a:r>
              <a:rPr lang="ru-RU" b="1" dirty="0" smtClean="0"/>
              <a:t>проекта</a:t>
            </a:r>
            <a:r>
              <a:rPr lang="en-US" b="1" dirty="0" smtClean="0"/>
              <a:t> </a:t>
            </a:r>
            <a:r>
              <a:rPr lang="ru-RU" b="1" dirty="0" smtClean="0"/>
              <a:t>с помощью функций, шаблонов </a:t>
            </a:r>
            <a:r>
              <a:rPr lang="en-US" b="1" dirty="0" smtClean="0"/>
              <a:t>html</a:t>
            </a:r>
            <a:r>
              <a:rPr lang="ru-RU" b="1" dirty="0" smtClean="0"/>
              <a:t>, классов </a:t>
            </a:r>
            <a:r>
              <a:rPr lang="en-US" b="1" dirty="0" err="1" smtClean="0"/>
              <a:t>Sqlalchemy</a:t>
            </a:r>
            <a:r>
              <a:rPr lang="ru-RU" b="1" dirty="0"/>
              <a:t> </a:t>
            </a:r>
            <a:r>
              <a:rPr lang="ru-RU" b="1" dirty="0" smtClean="0"/>
              <a:t>и шаблонов </a:t>
            </a:r>
            <a:r>
              <a:rPr lang="en-US" b="1" dirty="0" err="1" smtClean="0"/>
              <a:t>FlaskForm</a:t>
            </a:r>
            <a:r>
              <a:rPr lang="ru-RU" b="1" dirty="0" smtClean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92" y="662781"/>
            <a:ext cx="4391638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544" y="0"/>
            <a:ext cx="969264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544" y="1691322"/>
            <a:ext cx="5277473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моем проекте используется 1 основной шаблон меню, к которому подключены несколько </a:t>
            </a:r>
            <a:r>
              <a:rPr lang="en-US" b="1" dirty="0" smtClean="0"/>
              <a:t>html</a:t>
            </a:r>
            <a:r>
              <a:rPr lang="ru-RU" b="1" dirty="0" smtClean="0"/>
              <a:t> файлов. 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87" y="3059013"/>
            <a:ext cx="10374382" cy="4877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4" y="4317570"/>
            <a:ext cx="10147045" cy="119377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894618" y="5043055"/>
            <a:ext cx="2036618" cy="468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0"/>
            <a:ext cx="9692640" cy="1325562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1634837"/>
            <a:ext cx="4751000" cy="4351337"/>
          </a:xfrm>
        </p:spPr>
        <p:txBody>
          <a:bodyPr/>
          <a:lstStyle/>
          <a:p>
            <a:r>
              <a:rPr lang="ru-RU" b="1" dirty="0" smtClean="0"/>
              <a:t>Для работы моего приложения используется база данных, в которой находятся 4 таблицы. 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6" y="3477996"/>
            <a:ext cx="4025892" cy="22384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425" y="3477996"/>
            <a:ext cx="2815564" cy="227014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125428" y="2607025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64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690" y="16918"/>
            <a:ext cx="9692640" cy="1130448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690" y="1342480"/>
            <a:ext cx="4543183" cy="4488174"/>
          </a:xfrm>
        </p:spPr>
        <p:txBody>
          <a:bodyPr/>
          <a:lstStyle/>
          <a:p>
            <a:r>
              <a:rPr lang="ru-RU" b="1" dirty="0"/>
              <a:t>Две из них отвечают за хранение данных пользователей и информации о товарах. Две остальные за хранение данных о заказах.</a:t>
            </a:r>
            <a:r>
              <a:rPr lang="en-US" b="1" dirty="0"/>
              <a:t> </a:t>
            </a:r>
            <a:r>
              <a:rPr lang="ru-RU" b="1" dirty="0"/>
              <a:t>Таблица </a:t>
            </a:r>
            <a:r>
              <a:rPr lang="en-US" b="1" dirty="0" err="1" smtClean="0"/>
              <a:t>orders_items</a:t>
            </a:r>
            <a:r>
              <a:rPr lang="en-US" b="1" dirty="0" smtClean="0"/>
              <a:t> </a:t>
            </a:r>
            <a:r>
              <a:rPr lang="ru-RU" b="1" dirty="0"/>
              <a:t>связана сразу с двумя таблицами – </a:t>
            </a:r>
            <a:r>
              <a:rPr lang="en-US" b="1" dirty="0" smtClean="0"/>
              <a:t>products </a:t>
            </a:r>
            <a:r>
              <a:rPr lang="ru-RU" b="1" dirty="0"/>
              <a:t>и </a:t>
            </a:r>
            <a:r>
              <a:rPr lang="en-US" b="1" dirty="0"/>
              <a:t>orders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769634" y="778034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products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45224" y="399126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orders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24" y="4459502"/>
            <a:ext cx="3622683" cy="17869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24" y="1282765"/>
            <a:ext cx="3539561" cy="2299968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1241305" y="4155853"/>
            <a:ext cx="1737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orders_items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05" y="4767167"/>
            <a:ext cx="2517125" cy="171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35" y="0"/>
            <a:ext cx="9692640" cy="1325562"/>
          </a:xfrm>
        </p:spPr>
        <p:txBody>
          <a:bodyPr/>
          <a:lstStyle/>
          <a:p>
            <a:r>
              <a:rPr lang="ru-RU" dirty="0" smtClean="0"/>
              <a:t>Особенности моего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835" y="1676400"/>
            <a:ext cx="5138928" cy="4351337"/>
          </a:xfrm>
        </p:spPr>
        <p:txBody>
          <a:bodyPr/>
          <a:lstStyle/>
          <a:p>
            <a:r>
              <a:rPr lang="ru-RU" b="1" dirty="0"/>
              <a:t>Особенностью моего проекта является красивый дизайн </a:t>
            </a:r>
            <a:r>
              <a:rPr lang="ru-RU" b="1" dirty="0" smtClean="0"/>
              <a:t>вебсайта реализованный с помощью компонентов </a:t>
            </a:r>
            <a:r>
              <a:rPr lang="en-US" b="1" dirty="0" smtClean="0"/>
              <a:t>Bootstrap</a:t>
            </a:r>
            <a:r>
              <a:rPr lang="ru-RU" b="1" dirty="0" smtClean="0"/>
              <a:t>, </a:t>
            </a:r>
            <a:r>
              <a:rPr lang="ru-RU" b="1" dirty="0"/>
              <a:t>работа сразу с несколькими </a:t>
            </a:r>
            <a:r>
              <a:rPr lang="ru-RU" b="1" dirty="0" smtClean="0"/>
              <a:t>таблицами баз </a:t>
            </a:r>
            <a:r>
              <a:rPr lang="ru-RU" b="1" dirty="0"/>
              <a:t>данных </a:t>
            </a:r>
            <a:r>
              <a:rPr lang="en-US" b="1" dirty="0"/>
              <a:t>SQL</a:t>
            </a:r>
            <a:r>
              <a:rPr lang="ru-RU" b="1" dirty="0"/>
              <a:t>, которые связаны между собой.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691" y="0"/>
            <a:ext cx="9804585" cy="1303395"/>
          </a:xfrm>
        </p:spPr>
        <p:txBody>
          <a:bodyPr/>
          <a:lstStyle/>
          <a:p>
            <a:r>
              <a:rPr lang="ru-RU" dirty="0" smtClean="0"/>
              <a:t>Изученные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3626" y="1690256"/>
            <a:ext cx="4418492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моем проекте использованы </a:t>
            </a:r>
            <a:r>
              <a:rPr lang="ru-RU" b="1" dirty="0" smtClean="0"/>
              <a:t>изученные </a:t>
            </a:r>
            <a:r>
              <a:rPr lang="ru-RU" b="1" dirty="0" smtClean="0"/>
              <a:t>технологии, а именно работа с несколькими</a:t>
            </a:r>
            <a:r>
              <a:rPr lang="en-US" b="1" dirty="0" smtClean="0"/>
              <a:t> </a:t>
            </a:r>
            <a:r>
              <a:rPr lang="ru-RU" b="1" dirty="0" smtClean="0"/>
              <a:t>шаблонами </a:t>
            </a:r>
            <a:r>
              <a:rPr lang="en-US" b="1" dirty="0" smtClean="0"/>
              <a:t>html</a:t>
            </a:r>
            <a:r>
              <a:rPr lang="ru-RU" b="1" dirty="0" smtClean="0"/>
              <a:t>, таблицами </a:t>
            </a:r>
            <a:r>
              <a:rPr lang="en-US" b="1" dirty="0" err="1" smtClean="0"/>
              <a:t>Sqlalchemy</a:t>
            </a:r>
            <a:r>
              <a:rPr lang="ru-RU" b="1" dirty="0" smtClean="0"/>
              <a:t>,</a:t>
            </a:r>
            <a:r>
              <a:rPr lang="ru-RU" b="1" dirty="0"/>
              <a:t> </a:t>
            </a:r>
            <a:r>
              <a:rPr lang="ru-RU" b="1" dirty="0" smtClean="0"/>
              <a:t>использование компонентов </a:t>
            </a:r>
            <a:r>
              <a:rPr lang="en-US" b="1" dirty="0" smtClean="0"/>
              <a:t>Bootstrap</a:t>
            </a:r>
            <a:r>
              <a:rPr lang="en-US" b="1" dirty="0"/>
              <a:t> </a:t>
            </a:r>
            <a:r>
              <a:rPr lang="ru-RU" b="1" dirty="0" smtClean="0"/>
              <a:t>и многое другое.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24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 процессе создания проекта </a:t>
            </a:r>
            <a:r>
              <a:rPr lang="ru-RU" b="1" dirty="0" smtClean="0"/>
              <a:t>я</a:t>
            </a:r>
            <a:r>
              <a:rPr lang="ru-RU" b="1" dirty="0"/>
              <a:t> </a:t>
            </a:r>
            <a:r>
              <a:rPr lang="ru-RU" b="1" dirty="0" smtClean="0"/>
              <a:t>изучил библиотеку </a:t>
            </a:r>
            <a:r>
              <a:rPr lang="en-US" b="1" dirty="0" smtClean="0"/>
              <a:t>Flask</a:t>
            </a:r>
            <a:r>
              <a:rPr lang="ru-RU" b="1" dirty="0" smtClean="0"/>
              <a:t>, научился работать с формами и шаблонами </a:t>
            </a:r>
            <a:r>
              <a:rPr lang="en-US" b="1" dirty="0" smtClean="0"/>
              <a:t>html</a:t>
            </a:r>
            <a:r>
              <a:rPr lang="ru-RU" b="1" dirty="0" smtClean="0"/>
              <a:t>. 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41424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83</TotalTime>
  <Words>192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Интернет магазин</vt:lpstr>
      <vt:lpstr>Идея проекта</vt:lpstr>
      <vt:lpstr>Реализация</vt:lpstr>
      <vt:lpstr>Реализация</vt:lpstr>
      <vt:lpstr>Базы данных</vt:lpstr>
      <vt:lpstr>Базы данных</vt:lpstr>
      <vt:lpstr>Особенности моего проекта</vt:lpstr>
      <vt:lpstr>Изученные технологии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A</dc:creator>
  <cp:lastModifiedBy>A</cp:lastModifiedBy>
  <cp:revision>15</cp:revision>
  <dcterms:created xsi:type="dcterms:W3CDTF">2021-11-07T09:49:24Z</dcterms:created>
  <dcterms:modified xsi:type="dcterms:W3CDTF">2022-04-27T17:50:08Z</dcterms:modified>
</cp:coreProperties>
</file>