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74" r:id="rId3"/>
    <p:sldId id="273" r:id="rId4"/>
    <p:sldId id="257" r:id="rId5"/>
    <p:sldId id="258" r:id="rId6"/>
    <p:sldId id="351" r:id="rId7"/>
    <p:sldId id="286" r:id="rId8"/>
    <p:sldId id="321" r:id="rId9"/>
    <p:sldId id="340" r:id="rId10"/>
    <p:sldId id="275" r:id="rId11"/>
    <p:sldId id="372" r:id="rId12"/>
    <p:sldId id="371" r:id="rId13"/>
    <p:sldId id="370" r:id="rId14"/>
  </p:sldIdLst>
  <p:sldSz cx="18288000" cy="10287000"/>
  <p:notesSz cx="18288000" cy="10287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86" autoAdjust="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F1C9-5DDF-4127-94DB-250C226095D6}" type="datetimeFigureOut">
              <a:rPr lang="ru-RU" smtClean="0"/>
              <a:pPr/>
              <a:t>26.03.2023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104D9-C6C0-4A79-B1A8-7B646B0A7E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631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104D9-C6C0-4A79-B1A8-7B646B0A7E52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932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276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461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5556" y="454610"/>
            <a:ext cx="17316450" cy="9382125"/>
          </a:xfrm>
          <a:custGeom>
            <a:avLst/>
            <a:gdLst/>
            <a:ahLst/>
            <a:cxnLst/>
            <a:rect l="l" t="t" r="r" b="b"/>
            <a:pathLst>
              <a:path w="17316450" h="9382125">
                <a:moveTo>
                  <a:pt x="17316448" y="9382124"/>
                </a:moveTo>
                <a:lnTo>
                  <a:pt x="0" y="9382124"/>
                </a:lnTo>
                <a:lnTo>
                  <a:pt x="0" y="0"/>
                </a:lnTo>
                <a:lnTo>
                  <a:pt x="17316448" y="0"/>
                </a:lnTo>
                <a:lnTo>
                  <a:pt x="17316448" y="9382124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556214" y="3485221"/>
            <a:ext cx="1171575" cy="133350"/>
          </a:xfrm>
          <a:custGeom>
            <a:avLst/>
            <a:gdLst/>
            <a:ahLst/>
            <a:cxnLst/>
            <a:rect l="l" t="t" r="r" b="b"/>
            <a:pathLst>
              <a:path w="1171575" h="133350">
                <a:moveTo>
                  <a:pt x="1171574" y="133349"/>
                </a:moveTo>
                <a:lnTo>
                  <a:pt x="0" y="133349"/>
                </a:lnTo>
                <a:lnTo>
                  <a:pt x="0" y="0"/>
                </a:lnTo>
                <a:lnTo>
                  <a:pt x="1171574" y="0"/>
                </a:lnTo>
                <a:lnTo>
                  <a:pt x="1171574" y="133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2076" y="5791994"/>
            <a:ext cx="5810249" cy="355282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9685" y="6410423"/>
            <a:ext cx="2095499" cy="286702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23765" y="8337419"/>
            <a:ext cx="561974" cy="904874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16991533" y="8905811"/>
            <a:ext cx="267335" cy="352425"/>
          </a:xfrm>
          <a:custGeom>
            <a:avLst/>
            <a:gdLst/>
            <a:ahLst/>
            <a:cxnLst/>
            <a:rect l="l" t="t" r="r" b="b"/>
            <a:pathLst>
              <a:path w="267334" h="352425">
                <a:moveTo>
                  <a:pt x="123240" y="176212"/>
                </a:moveTo>
                <a:lnTo>
                  <a:pt x="63741" y="0"/>
                </a:lnTo>
                <a:lnTo>
                  <a:pt x="0" y="0"/>
                </a:lnTo>
                <a:lnTo>
                  <a:pt x="59512" y="176212"/>
                </a:lnTo>
                <a:lnTo>
                  <a:pt x="0" y="352425"/>
                </a:lnTo>
                <a:lnTo>
                  <a:pt x="63741" y="352425"/>
                </a:lnTo>
                <a:lnTo>
                  <a:pt x="123240" y="176212"/>
                </a:lnTo>
                <a:close/>
              </a:path>
              <a:path w="267334" h="352425">
                <a:moveTo>
                  <a:pt x="266801" y="176212"/>
                </a:moveTo>
                <a:lnTo>
                  <a:pt x="207289" y="0"/>
                </a:lnTo>
                <a:lnTo>
                  <a:pt x="143548" y="0"/>
                </a:lnTo>
                <a:lnTo>
                  <a:pt x="203060" y="176212"/>
                </a:lnTo>
                <a:lnTo>
                  <a:pt x="143548" y="352425"/>
                </a:lnTo>
                <a:lnTo>
                  <a:pt x="207289" y="352425"/>
                </a:lnTo>
                <a:lnTo>
                  <a:pt x="266801" y="176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13461" y="7299406"/>
            <a:ext cx="1238249" cy="19621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357260" y="2356761"/>
            <a:ext cx="5573484" cy="5573481"/>
          </a:xfrm>
          <a:custGeom>
            <a:avLst/>
            <a:gdLst>
              <a:gd name="connsiteX0" fmla="*/ 1857828 w 3715656"/>
              <a:gd name="connsiteY0" fmla="*/ 0 h 3715654"/>
              <a:gd name="connsiteX1" fmla="*/ 3715656 w 3715656"/>
              <a:gd name="connsiteY1" fmla="*/ 1857827 h 3715654"/>
              <a:gd name="connsiteX2" fmla="*/ 1857828 w 3715656"/>
              <a:gd name="connsiteY2" fmla="*/ 3715654 h 3715654"/>
              <a:gd name="connsiteX3" fmla="*/ 0 w 3715656"/>
              <a:gd name="connsiteY3" fmla="*/ 1857827 h 3715654"/>
              <a:gd name="connsiteX4" fmla="*/ 1857828 w 3715656"/>
              <a:gd name="connsiteY4" fmla="*/ 0 h 371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656" h="3715654">
                <a:moveTo>
                  <a:pt x="1857828" y="0"/>
                </a:moveTo>
                <a:cubicBezTo>
                  <a:pt x="2883878" y="0"/>
                  <a:pt x="3715656" y="831777"/>
                  <a:pt x="3715656" y="1857827"/>
                </a:cubicBezTo>
                <a:cubicBezTo>
                  <a:pt x="3715656" y="2883877"/>
                  <a:pt x="2883878" y="3715654"/>
                  <a:pt x="1857828" y="3715654"/>
                </a:cubicBezTo>
                <a:cubicBezTo>
                  <a:pt x="831778" y="3715654"/>
                  <a:pt x="0" y="2883877"/>
                  <a:pt x="0" y="1857827"/>
                </a:cubicBezTo>
                <a:cubicBezTo>
                  <a:pt x="0" y="831777"/>
                  <a:pt x="831778" y="0"/>
                  <a:pt x="1857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90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" y="0"/>
            <a:ext cx="14273213" cy="10287000"/>
          </a:xfrm>
          <a:custGeom>
            <a:avLst/>
            <a:gdLst>
              <a:gd name="connsiteX0" fmla="*/ 0 w 9515475"/>
              <a:gd name="connsiteY0" fmla="*/ 0 h 6858000"/>
              <a:gd name="connsiteX1" fmla="*/ 9515475 w 9515475"/>
              <a:gd name="connsiteY1" fmla="*/ 0 h 6858000"/>
              <a:gd name="connsiteX2" fmla="*/ 2676525 w 9515475"/>
              <a:gd name="connsiteY2" fmla="*/ 6858000 h 6858000"/>
              <a:gd name="connsiteX3" fmla="*/ 0 w 95154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15475" h="6858000">
                <a:moveTo>
                  <a:pt x="0" y="0"/>
                </a:moveTo>
                <a:lnTo>
                  <a:pt x="9515475" y="0"/>
                </a:lnTo>
                <a:lnTo>
                  <a:pt x="267652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746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 userDrawn="1"/>
        </p:nvSpPr>
        <p:spPr>
          <a:xfrm flipH="1">
            <a:off x="11609614" y="3608615"/>
            <a:ext cx="6678386" cy="6678386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129267" y="1812473"/>
            <a:ext cx="4987224" cy="6662055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270000" sx="90000" sy="9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189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276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377801" y="5994752"/>
            <a:ext cx="2276475" cy="2735034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6720980" y="5994752"/>
            <a:ext cx="2276475" cy="2735034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2123836" y="5994752"/>
            <a:ext cx="2276475" cy="2735034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006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4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5556" y="454628"/>
            <a:ext cx="17316450" cy="9382125"/>
          </a:xfrm>
          <a:custGeom>
            <a:avLst/>
            <a:gdLst/>
            <a:ahLst/>
            <a:cxnLst/>
            <a:rect l="l" t="t" r="r" b="b"/>
            <a:pathLst>
              <a:path w="17316450" h="9382125">
                <a:moveTo>
                  <a:pt x="17316448" y="9382124"/>
                </a:moveTo>
                <a:lnTo>
                  <a:pt x="0" y="9382124"/>
                </a:lnTo>
                <a:lnTo>
                  <a:pt x="0" y="0"/>
                </a:lnTo>
                <a:lnTo>
                  <a:pt x="17316448" y="0"/>
                </a:lnTo>
                <a:lnTo>
                  <a:pt x="17316448" y="9382124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48214" y="876327"/>
            <a:ext cx="10191571" cy="1861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1800" y="3603370"/>
            <a:ext cx="15564399" cy="3133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9" r:id="rId6"/>
    <p:sldLayoutId id="2147483673" r:id="rId7"/>
    <p:sldLayoutId id="2147483680" r:id="rId8"/>
    <p:sldLayoutId id="2147483705" r:id="rId9"/>
    <p:sldLayoutId id="2147483706" r:id="rId10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9035" y="5181600"/>
            <a:ext cx="5667374" cy="51053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28986" y="1636549"/>
            <a:ext cx="15226030" cy="164532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939165" marR="5080" indent="-927100" algn="ctr">
              <a:lnSpc>
                <a:spcPts val="6240"/>
              </a:lnSpc>
              <a:spcBef>
                <a:spcPts val="430"/>
              </a:spcBef>
            </a:pPr>
            <a:r>
              <a:rPr lang="ru-RU" sz="5400" b="1" spc="-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сайта на языке программирования </a:t>
            </a:r>
            <a:r>
              <a:rPr lang="en-US" sz="5400" b="1" spc="-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</a:t>
            </a:r>
            <a:endParaRPr lang="ru-RU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45431" y="3842509"/>
            <a:ext cx="8393139" cy="867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53440" algn="ctr">
              <a:lnSpc>
                <a:spcPct val="116100"/>
              </a:lnSpc>
              <a:spcBef>
                <a:spcPts val="100"/>
              </a:spcBef>
            </a:pPr>
            <a:r>
              <a:rPr lang="ru-RU" sz="2400" spc="105" dirty="0">
                <a:latin typeface="Lucida Sans Unicode"/>
                <a:cs typeface="Lucida Sans Unicode"/>
              </a:rPr>
              <a:t>Руководитель</a:t>
            </a:r>
            <a:r>
              <a:rPr lang="ru-RU" sz="2400" spc="-570" dirty="0">
                <a:latin typeface="Verdana"/>
                <a:cs typeface="Verdana"/>
              </a:rPr>
              <a:t> :</a:t>
            </a:r>
            <a:r>
              <a:rPr lang="ru-RU" sz="2400" spc="-155" dirty="0">
                <a:latin typeface="Verdana"/>
                <a:cs typeface="Verdana"/>
              </a:rPr>
              <a:t>  Плотников Сергей Николаевич</a:t>
            </a:r>
          </a:p>
          <a:p>
            <a:pPr marL="12700" marR="5080" indent="853440" algn="ctr">
              <a:lnSpc>
                <a:spcPct val="116100"/>
              </a:lnSpc>
              <a:spcBef>
                <a:spcPts val="100"/>
              </a:spcBef>
            </a:pPr>
            <a:r>
              <a:rPr lang="ru-RU" sz="2400" spc="-130" dirty="0">
                <a:latin typeface="Lucida Sans Unicode"/>
                <a:cs typeface="Lucida Sans Unicode"/>
              </a:rPr>
              <a:t>Ученик</a:t>
            </a:r>
            <a:r>
              <a:rPr sz="2400" spc="-570" dirty="0">
                <a:latin typeface="Verdana"/>
                <a:cs typeface="Verdana"/>
              </a:rPr>
              <a:t>: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lang="ru-RU" sz="2400" spc="-110" dirty="0">
                <a:latin typeface="Lucida Sans Unicode"/>
                <a:cs typeface="Lucida Sans Unicode"/>
              </a:rPr>
              <a:t> Ханжин  Александр Евгеньевич</a:t>
            </a:r>
            <a:endParaRPr sz="2400" dirty="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56214" y="3485221"/>
            <a:ext cx="1171575" cy="133350"/>
          </a:xfrm>
          <a:custGeom>
            <a:avLst/>
            <a:gdLst/>
            <a:ahLst/>
            <a:cxnLst/>
            <a:rect l="l" t="t" r="r" b="b"/>
            <a:pathLst>
              <a:path w="1171575" h="133350">
                <a:moveTo>
                  <a:pt x="1171574" y="133349"/>
                </a:moveTo>
                <a:lnTo>
                  <a:pt x="0" y="133349"/>
                </a:lnTo>
                <a:lnTo>
                  <a:pt x="0" y="0"/>
                </a:lnTo>
                <a:lnTo>
                  <a:pt x="1171574" y="0"/>
                </a:lnTo>
                <a:lnTo>
                  <a:pt x="1171574" y="133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55066" y="767066"/>
            <a:ext cx="9373870" cy="422552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lang="ru-RU" sz="2400" b="1" spc="-15" dirty="0">
                <a:solidFill>
                  <a:srgbClr val="A6A6A6"/>
                </a:solidFill>
                <a:latin typeface="Tahoma"/>
                <a:cs typeface="Tahoma"/>
              </a:rPr>
              <a:t>Пермская православная классическая гимназия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3032E73-4127-4A4D-9EC9-5141BE441044}"/>
              </a:ext>
            </a:extLst>
          </p:cNvPr>
          <p:cNvSpPr/>
          <p:nvPr/>
        </p:nvSpPr>
        <p:spPr>
          <a:xfrm>
            <a:off x="1295128" y="8887916"/>
            <a:ext cx="1346844" cy="5125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Пермь</a:t>
            </a:r>
            <a:endParaRPr lang="ru-RU" sz="28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BB6F58D-8064-4363-9530-0D22E9A47B18}"/>
              </a:ext>
            </a:extLst>
          </p:cNvPr>
          <p:cNvSpPr/>
          <p:nvPr/>
        </p:nvSpPr>
        <p:spPr>
          <a:xfrm>
            <a:off x="15898918" y="8877272"/>
            <a:ext cx="1095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</a:rPr>
              <a:t>2023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4B9FB9-FAFA-4F1B-ABC2-66F2EE732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964" y="876300"/>
            <a:ext cx="8534400" cy="2462213"/>
          </a:xfrm>
        </p:spPr>
        <p:txBody>
          <a:bodyPr/>
          <a:lstStyle/>
          <a:p>
            <a:r>
              <a:rPr lang="ru-RU" sz="8000" b="0" dirty="0"/>
              <a:t>Создание </a:t>
            </a:r>
            <a:br>
              <a:rPr lang="ru-RU" sz="8000" b="0" dirty="0"/>
            </a:br>
            <a:r>
              <a:rPr lang="ru-RU" sz="8000" b="0" dirty="0"/>
              <a:t>макета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E0E2404-EA29-4D23-A2FD-C52B7134F3F3}"/>
              </a:ext>
            </a:extLst>
          </p:cNvPr>
          <p:cNvSpPr/>
          <p:nvPr/>
        </p:nvSpPr>
        <p:spPr>
          <a:xfrm>
            <a:off x="1061621" y="3543300"/>
            <a:ext cx="1171575" cy="133350"/>
          </a:xfrm>
          <a:custGeom>
            <a:avLst/>
            <a:gdLst/>
            <a:ahLst/>
            <a:cxnLst/>
            <a:rect l="l" t="t" r="r" b="b"/>
            <a:pathLst>
              <a:path w="1171575" h="133350">
                <a:moveTo>
                  <a:pt x="1171574" y="133349"/>
                </a:moveTo>
                <a:lnTo>
                  <a:pt x="0" y="133349"/>
                </a:lnTo>
                <a:lnTo>
                  <a:pt x="0" y="0"/>
                </a:lnTo>
                <a:lnTo>
                  <a:pt x="1171574" y="0"/>
                </a:lnTo>
                <a:lnTo>
                  <a:pt x="1171574" y="133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6" name="Group 46">
            <a:extLst>
              <a:ext uri="{FF2B5EF4-FFF2-40B4-BE49-F238E27FC236}">
                <a16:creationId xmlns:a16="http://schemas.microsoft.com/office/drawing/2014/main" id="{42BA853C-C615-412A-AC74-44BA20B07CE6}"/>
              </a:ext>
            </a:extLst>
          </p:cNvPr>
          <p:cNvGrpSpPr/>
          <p:nvPr/>
        </p:nvGrpSpPr>
        <p:grpSpPr>
          <a:xfrm>
            <a:off x="5852244" y="5719564"/>
            <a:ext cx="6365111" cy="3384376"/>
            <a:chOff x="2576233" y="3028950"/>
            <a:chExt cx="7016925" cy="3730951"/>
          </a:xfrm>
        </p:grpSpPr>
        <p:sp>
          <p:nvSpPr>
            <p:cNvPr id="7" name="Up Arrow 14">
              <a:extLst>
                <a:ext uri="{FF2B5EF4-FFF2-40B4-BE49-F238E27FC236}">
                  <a16:creationId xmlns:a16="http://schemas.microsoft.com/office/drawing/2014/main" id="{A22A4565-FFE0-41F4-A44C-624430544E2E}"/>
                </a:ext>
              </a:extLst>
            </p:cNvPr>
            <p:cNvSpPr/>
            <p:nvPr/>
          </p:nvSpPr>
          <p:spPr>
            <a:xfrm flipH="1">
              <a:off x="5633692" y="3028950"/>
              <a:ext cx="924617" cy="2369310"/>
            </a:xfrm>
            <a:prstGeom prst="upArrow">
              <a:avLst>
                <a:gd name="adj1" fmla="val 65908"/>
                <a:gd name="adj2" fmla="val 6373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Up Arrow 17">
              <a:extLst>
                <a:ext uri="{FF2B5EF4-FFF2-40B4-BE49-F238E27FC236}">
                  <a16:creationId xmlns:a16="http://schemas.microsoft.com/office/drawing/2014/main" id="{C022B519-3EB0-4011-B254-2F8F0DA70A0D}"/>
                </a:ext>
              </a:extLst>
            </p:cNvPr>
            <p:cNvSpPr/>
            <p:nvPr/>
          </p:nvSpPr>
          <p:spPr>
            <a:xfrm rot="16800000" flipH="1">
              <a:off x="3917018" y="4084999"/>
              <a:ext cx="822939" cy="3504509"/>
            </a:xfrm>
            <a:prstGeom prst="upArrow">
              <a:avLst>
                <a:gd name="adj1" fmla="val 65908"/>
                <a:gd name="adj2" fmla="val 6373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Up Arrow 22">
              <a:extLst>
                <a:ext uri="{FF2B5EF4-FFF2-40B4-BE49-F238E27FC236}">
                  <a16:creationId xmlns:a16="http://schemas.microsoft.com/office/drawing/2014/main" id="{5CD34B32-2978-400B-9713-62D8B7CA0257}"/>
                </a:ext>
              </a:extLst>
            </p:cNvPr>
            <p:cNvSpPr/>
            <p:nvPr/>
          </p:nvSpPr>
          <p:spPr>
            <a:xfrm rot="4800000" flipH="1">
              <a:off x="7426258" y="4190362"/>
              <a:ext cx="827400" cy="3506400"/>
            </a:xfrm>
            <a:prstGeom prst="upArrow">
              <a:avLst>
                <a:gd name="adj1" fmla="val 65908"/>
                <a:gd name="adj2" fmla="val 63739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8614DC8-7A2B-4B69-B83A-0B38303F14DE}"/>
                </a:ext>
              </a:extLst>
            </p:cNvPr>
            <p:cNvSpPr/>
            <p:nvPr/>
          </p:nvSpPr>
          <p:spPr>
            <a:xfrm>
              <a:off x="3664858" y="4382782"/>
              <a:ext cx="4833324" cy="2377119"/>
            </a:xfrm>
            <a:custGeom>
              <a:avLst/>
              <a:gdLst>
                <a:gd name="connsiteX0" fmla="*/ 2046432 w 4092864"/>
                <a:gd name="connsiteY0" fmla="*/ 0 h 2019300"/>
                <a:gd name="connsiteX1" fmla="*/ 4083734 w 4092864"/>
                <a:gd name="connsiteY1" fmla="*/ 1838492 h 2019300"/>
                <a:gd name="connsiteX2" fmla="*/ 4092864 w 4092864"/>
                <a:gd name="connsiteY2" fmla="*/ 2019300 h 2019300"/>
                <a:gd name="connsiteX3" fmla="*/ 0 w 4092864"/>
                <a:gd name="connsiteY3" fmla="*/ 2019300 h 2019300"/>
                <a:gd name="connsiteX4" fmla="*/ 9130 w 4092864"/>
                <a:gd name="connsiteY4" fmla="*/ 1838492 h 2019300"/>
                <a:gd name="connsiteX5" fmla="*/ 2046432 w 4092864"/>
                <a:gd name="connsiteY5" fmla="*/ 0 h 201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92864" h="2019300">
                  <a:moveTo>
                    <a:pt x="2046432" y="0"/>
                  </a:moveTo>
                  <a:cubicBezTo>
                    <a:pt x="3106754" y="0"/>
                    <a:pt x="3978863" y="805839"/>
                    <a:pt x="4083734" y="1838492"/>
                  </a:cubicBezTo>
                  <a:lnTo>
                    <a:pt x="4092864" y="2019300"/>
                  </a:lnTo>
                  <a:lnTo>
                    <a:pt x="0" y="2019300"/>
                  </a:lnTo>
                  <a:lnTo>
                    <a:pt x="9130" y="1838492"/>
                  </a:lnTo>
                  <a:cubicBezTo>
                    <a:pt x="114002" y="805839"/>
                    <a:pt x="986110" y="0"/>
                    <a:pt x="204643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0" algn="ctr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0" tIns="0" rIns="900000" bIns="612000" rtlCol="0" anchor="b"/>
            <a:lstStyle/>
            <a:p>
              <a:pPr lvl="0" algn="ctr"/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4E06D50-0744-483C-88D3-057551E63AC5}"/>
              </a:ext>
            </a:extLst>
          </p:cNvPr>
          <p:cNvSpPr/>
          <p:nvPr/>
        </p:nvSpPr>
        <p:spPr>
          <a:xfrm>
            <a:off x="1410017" y="7730714"/>
            <a:ext cx="4498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Верхний колонтитул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1A5FBAF-1463-4B00-9CE1-D94D3E606144}"/>
              </a:ext>
            </a:extLst>
          </p:cNvPr>
          <p:cNvSpPr/>
          <p:nvPr/>
        </p:nvSpPr>
        <p:spPr>
          <a:xfrm>
            <a:off x="6215400" y="4759354"/>
            <a:ext cx="563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Содержащий блок с контентом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93CF2B0-E8CE-480F-AFA6-CFD2F18C64D6}"/>
              </a:ext>
            </a:extLst>
          </p:cNvPr>
          <p:cNvSpPr/>
          <p:nvPr/>
        </p:nvSpPr>
        <p:spPr>
          <a:xfrm>
            <a:off x="11884343" y="7256038"/>
            <a:ext cx="563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Нижний колонтитул</a:t>
            </a: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8A43D40E-790A-42B2-B504-A3D7A029567F}"/>
              </a:ext>
            </a:extLst>
          </p:cNvPr>
          <p:cNvSpPr/>
          <p:nvPr/>
        </p:nvSpPr>
        <p:spPr>
          <a:xfrm rot="18900000" flipH="1">
            <a:off x="10858212" y="-654363"/>
            <a:ext cx="6279749" cy="3157325"/>
          </a:xfrm>
          <a:custGeom>
            <a:avLst/>
            <a:gdLst>
              <a:gd name="connsiteX0" fmla="*/ 486951 w 3100723"/>
              <a:gd name="connsiteY0" fmla="*/ 463834 h 1558978"/>
              <a:gd name="connsiteX1" fmla="*/ 802606 w 3100723"/>
              <a:gd name="connsiteY1" fmla="*/ 333085 h 1558978"/>
              <a:gd name="connsiteX2" fmla="*/ 2298116 w 3100723"/>
              <a:gd name="connsiteY2" fmla="*/ 333085 h 1558978"/>
              <a:gd name="connsiteX3" fmla="*/ 2744519 w 3100723"/>
              <a:gd name="connsiteY3" fmla="*/ 779488 h 1558978"/>
              <a:gd name="connsiteX4" fmla="*/ 2298116 w 3100723"/>
              <a:gd name="connsiteY4" fmla="*/ 1225891 h 1558978"/>
              <a:gd name="connsiteX5" fmla="*/ 802606 w 3100723"/>
              <a:gd name="connsiteY5" fmla="*/ 1225891 h 1558978"/>
              <a:gd name="connsiteX6" fmla="*/ 356203 w 3100723"/>
              <a:gd name="connsiteY6" fmla="*/ 779488 h 1558978"/>
              <a:gd name="connsiteX7" fmla="*/ 486951 w 3100723"/>
              <a:gd name="connsiteY7" fmla="*/ 463834 h 1558978"/>
              <a:gd name="connsiteX8" fmla="*/ 0 w 3100723"/>
              <a:gd name="connsiteY8" fmla="*/ 779488 h 1558978"/>
              <a:gd name="connsiteX9" fmla="*/ 0 w 3100723"/>
              <a:gd name="connsiteY9" fmla="*/ 779489 h 1558978"/>
              <a:gd name="connsiteX10" fmla="*/ 0 w 3100723"/>
              <a:gd name="connsiteY10" fmla="*/ 779488 h 1558978"/>
              <a:gd name="connsiteX11" fmla="*/ 228307 w 3100723"/>
              <a:gd name="connsiteY11" fmla="*/ 228307 h 1558978"/>
              <a:gd name="connsiteX12" fmla="*/ 15836 w 3100723"/>
              <a:gd name="connsiteY12" fmla="*/ 622395 h 1558978"/>
              <a:gd name="connsiteX13" fmla="*/ 0 w 3100723"/>
              <a:gd name="connsiteY13" fmla="*/ 779488 h 1558978"/>
              <a:gd name="connsiteX14" fmla="*/ 15836 w 3100723"/>
              <a:gd name="connsiteY14" fmla="*/ 936582 h 1558978"/>
              <a:gd name="connsiteX15" fmla="*/ 779489 w 3100723"/>
              <a:gd name="connsiteY15" fmla="*/ 1558977 h 1558978"/>
              <a:gd name="connsiteX16" fmla="*/ 2321233 w 3100723"/>
              <a:gd name="connsiteY16" fmla="*/ 1558978 h 1558978"/>
              <a:gd name="connsiteX17" fmla="*/ 3100722 w 3100723"/>
              <a:gd name="connsiteY17" fmla="*/ 779489 h 1558978"/>
              <a:gd name="connsiteX18" fmla="*/ 3100723 w 3100723"/>
              <a:gd name="connsiteY18" fmla="*/ 779489 h 1558978"/>
              <a:gd name="connsiteX19" fmla="*/ 2321234 w 3100723"/>
              <a:gd name="connsiteY19" fmla="*/ 0 h 1558978"/>
              <a:gd name="connsiteX20" fmla="*/ 779489 w 3100723"/>
              <a:gd name="connsiteY20" fmla="*/ 0 h 1558978"/>
              <a:gd name="connsiteX21" fmla="*/ 228307 w 3100723"/>
              <a:gd name="connsiteY21" fmla="*/ 228307 h 155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00723" h="1558978">
                <a:moveTo>
                  <a:pt x="486951" y="463834"/>
                </a:moveTo>
                <a:cubicBezTo>
                  <a:pt x="567734" y="383050"/>
                  <a:pt x="679335" y="333085"/>
                  <a:pt x="802606" y="333085"/>
                </a:cubicBezTo>
                <a:lnTo>
                  <a:pt x="2298116" y="333085"/>
                </a:lnTo>
                <a:cubicBezTo>
                  <a:pt x="2544658" y="333085"/>
                  <a:pt x="2744519" y="532946"/>
                  <a:pt x="2744519" y="779488"/>
                </a:cubicBezTo>
                <a:cubicBezTo>
                  <a:pt x="2744519" y="1026030"/>
                  <a:pt x="2544658" y="1225891"/>
                  <a:pt x="2298116" y="1225891"/>
                </a:cubicBezTo>
                <a:lnTo>
                  <a:pt x="802606" y="1225891"/>
                </a:lnTo>
                <a:cubicBezTo>
                  <a:pt x="556064" y="1225891"/>
                  <a:pt x="356203" y="1026030"/>
                  <a:pt x="356203" y="779488"/>
                </a:cubicBezTo>
                <a:cubicBezTo>
                  <a:pt x="356203" y="656217"/>
                  <a:pt x="406168" y="544616"/>
                  <a:pt x="486951" y="463834"/>
                </a:cubicBezTo>
                <a:close/>
                <a:moveTo>
                  <a:pt x="0" y="779488"/>
                </a:moveTo>
                <a:lnTo>
                  <a:pt x="0" y="779489"/>
                </a:lnTo>
                <a:lnTo>
                  <a:pt x="0" y="779488"/>
                </a:lnTo>
                <a:close/>
                <a:moveTo>
                  <a:pt x="228307" y="228307"/>
                </a:moveTo>
                <a:cubicBezTo>
                  <a:pt x="122512" y="334102"/>
                  <a:pt x="46987" y="470166"/>
                  <a:pt x="15836" y="622395"/>
                </a:cubicBezTo>
                <a:lnTo>
                  <a:pt x="0" y="779488"/>
                </a:lnTo>
                <a:lnTo>
                  <a:pt x="15836" y="936582"/>
                </a:lnTo>
                <a:cubicBezTo>
                  <a:pt x="88521" y="1291782"/>
                  <a:pt x="402802" y="1558977"/>
                  <a:pt x="779489" y="1558977"/>
                </a:cubicBezTo>
                <a:lnTo>
                  <a:pt x="2321233" y="1558978"/>
                </a:lnTo>
                <a:cubicBezTo>
                  <a:pt x="2751733" y="1558978"/>
                  <a:pt x="3100722" y="1209989"/>
                  <a:pt x="3100722" y="779489"/>
                </a:cubicBezTo>
                <a:lnTo>
                  <a:pt x="3100723" y="779489"/>
                </a:lnTo>
                <a:cubicBezTo>
                  <a:pt x="3100723" y="348989"/>
                  <a:pt x="2751734" y="0"/>
                  <a:pt x="2321234" y="0"/>
                </a:cubicBezTo>
                <a:lnTo>
                  <a:pt x="779489" y="0"/>
                </a:lnTo>
                <a:cubicBezTo>
                  <a:pt x="564239" y="0"/>
                  <a:pt x="369367" y="87247"/>
                  <a:pt x="228307" y="228307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1A6A858-65EC-425F-897D-4F2ADF8C9D6B}"/>
              </a:ext>
            </a:extLst>
          </p:cNvPr>
          <p:cNvSpPr/>
          <p:nvPr/>
        </p:nvSpPr>
        <p:spPr>
          <a:xfrm>
            <a:off x="6839744" y="9103940"/>
            <a:ext cx="4378247" cy="1710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Freeform: Shape 26">
            <a:extLst>
              <a:ext uri="{FF2B5EF4-FFF2-40B4-BE49-F238E27FC236}">
                <a16:creationId xmlns:a16="http://schemas.microsoft.com/office/drawing/2014/main" id="{60CE8D6A-C0E5-41C8-9113-E1BFB02310A9}"/>
              </a:ext>
            </a:extLst>
          </p:cNvPr>
          <p:cNvSpPr/>
          <p:nvPr/>
        </p:nvSpPr>
        <p:spPr>
          <a:xfrm rot="16200000" flipH="1">
            <a:off x="5908475" y="9280264"/>
            <a:ext cx="6279749" cy="3157325"/>
          </a:xfrm>
          <a:custGeom>
            <a:avLst/>
            <a:gdLst>
              <a:gd name="connsiteX0" fmla="*/ 486951 w 3100723"/>
              <a:gd name="connsiteY0" fmla="*/ 463834 h 1558978"/>
              <a:gd name="connsiteX1" fmla="*/ 802606 w 3100723"/>
              <a:gd name="connsiteY1" fmla="*/ 333085 h 1558978"/>
              <a:gd name="connsiteX2" fmla="*/ 2298116 w 3100723"/>
              <a:gd name="connsiteY2" fmla="*/ 333085 h 1558978"/>
              <a:gd name="connsiteX3" fmla="*/ 2744519 w 3100723"/>
              <a:gd name="connsiteY3" fmla="*/ 779488 h 1558978"/>
              <a:gd name="connsiteX4" fmla="*/ 2298116 w 3100723"/>
              <a:gd name="connsiteY4" fmla="*/ 1225891 h 1558978"/>
              <a:gd name="connsiteX5" fmla="*/ 802606 w 3100723"/>
              <a:gd name="connsiteY5" fmla="*/ 1225891 h 1558978"/>
              <a:gd name="connsiteX6" fmla="*/ 356203 w 3100723"/>
              <a:gd name="connsiteY6" fmla="*/ 779488 h 1558978"/>
              <a:gd name="connsiteX7" fmla="*/ 486951 w 3100723"/>
              <a:gd name="connsiteY7" fmla="*/ 463834 h 1558978"/>
              <a:gd name="connsiteX8" fmla="*/ 0 w 3100723"/>
              <a:gd name="connsiteY8" fmla="*/ 779488 h 1558978"/>
              <a:gd name="connsiteX9" fmla="*/ 0 w 3100723"/>
              <a:gd name="connsiteY9" fmla="*/ 779489 h 1558978"/>
              <a:gd name="connsiteX10" fmla="*/ 0 w 3100723"/>
              <a:gd name="connsiteY10" fmla="*/ 779488 h 1558978"/>
              <a:gd name="connsiteX11" fmla="*/ 228307 w 3100723"/>
              <a:gd name="connsiteY11" fmla="*/ 228307 h 1558978"/>
              <a:gd name="connsiteX12" fmla="*/ 15836 w 3100723"/>
              <a:gd name="connsiteY12" fmla="*/ 622395 h 1558978"/>
              <a:gd name="connsiteX13" fmla="*/ 0 w 3100723"/>
              <a:gd name="connsiteY13" fmla="*/ 779488 h 1558978"/>
              <a:gd name="connsiteX14" fmla="*/ 15836 w 3100723"/>
              <a:gd name="connsiteY14" fmla="*/ 936582 h 1558978"/>
              <a:gd name="connsiteX15" fmla="*/ 779489 w 3100723"/>
              <a:gd name="connsiteY15" fmla="*/ 1558977 h 1558978"/>
              <a:gd name="connsiteX16" fmla="*/ 2321233 w 3100723"/>
              <a:gd name="connsiteY16" fmla="*/ 1558978 h 1558978"/>
              <a:gd name="connsiteX17" fmla="*/ 3100722 w 3100723"/>
              <a:gd name="connsiteY17" fmla="*/ 779489 h 1558978"/>
              <a:gd name="connsiteX18" fmla="*/ 3100723 w 3100723"/>
              <a:gd name="connsiteY18" fmla="*/ 779489 h 1558978"/>
              <a:gd name="connsiteX19" fmla="*/ 2321234 w 3100723"/>
              <a:gd name="connsiteY19" fmla="*/ 0 h 1558978"/>
              <a:gd name="connsiteX20" fmla="*/ 779489 w 3100723"/>
              <a:gd name="connsiteY20" fmla="*/ 0 h 1558978"/>
              <a:gd name="connsiteX21" fmla="*/ 228307 w 3100723"/>
              <a:gd name="connsiteY21" fmla="*/ 228307 h 155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00723" h="1558978">
                <a:moveTo>
                  <a:pt x="486951" y="463834"/>
                </a:moveTo>
                <a:cubicBezTo>
                  <a:pt x="567734" y="383050"/>
                  <a:pt x="679335" y="333085"/>
                  <a:pt x="802606" y="333085"/>
                </a:cubicBezTo>
                <a:lnTo>
                  <a:pt x="2298116" y="333085"/>
                </a:lnTo>
                <a:cubicBezTo>
                  <a:pt x="2544658" y="333085"/>
                  <a:pt x="2744519" y="532946"/>
                  <a:pt x="2744519" y="779488"/>
                </a:cubicBezTo>
                <a:cubicBezTo>
                  <a:pt x="2744519" y="1026030"/>
                  <a:pt x="2544658" y="1225891"/>
                  <a:pt x="2298116" y="1225891"/>
                </a:cubicBezTo>
                <a:lnTo>
                  <a:pt x="802606" y="1225891"/>
                </a:lnTo>
                <a:cubicBezTo>
                  <a:pt x="556064" y="1225891"/>
                  <a:pt x="356203" y="1026030"/>
                  <a:pt x="356203" y="779488"/>
                </a:cubicBezTo>
                <a:cubicBezTo>
                  <a:pt x="356203" y="656217"/>
                  <a:pt x="406168" y="544616"/>
                  <a:pt x="486951" y="463834"/>
                </a:cubicBezTo>
                <a:close/>
                <a:moveTo>
                  <a:pt x="0" y="779488"/>
                </a:moveTo>
                <a:lnTo>
                  <a:pt x="0" y="779489"/>
                </a:lnTo>
                <a:lnTo>
                  <a:pt x="0" y="779488"/>
                </a:lnTo>
                <a:close/>
                <a:moveTo>
                  <a:pt x="228307" y="228307"/>
                </a:moveTo>
                <a:cubicBezTo>
                  <a:pt x="122512" y="334102"/>
                  <a:pt x="46987" y="470166"/>
                  <a:pt x="15836" y="622395"/>
                </a:cubicBezTo>
                <a:lnTo>
                  <a:pt x="0" y="779488"/>
                </a:lnTo>
                <a:lnTo>
                  <a:pt x="15836" y="936582"/>
                </a:lnTo>
                <a:cubicBezTo>
                  <a:pt x="88521" y="1291782"/>
                  <a:pt x="402802" y="1558977"/>
                  <a:pt x="779489" y="1558977"/>
                </a:cubicBezTo>
                <a:lnTo>
                  <a:pt x="2321233" y="1558978"/>
                </a:lnTo>
                <a:cubicBezTo>
                  <a:pt x="2751733" y="1558978"/>
                  <a:pt x="3100722" y="1209989"/>
                  <a:pt x="3100722" y="779489"/>
                </a:cubicBezTo>
                <a:lnTo>
                  <a:pt x="3100723" y="779489"/>
                </a:lnTo>
                <a:cubicBezTo>
                  <a:pt x="3100723" y="348989"/>
                  <a:pt x="2751734" y="0"/>
                  <a:pt x="2321234" y="0"/>
                </a:cubicBezTo>
                <a:lnTo>
                  <a:pt x="779489" y="0"/>
                </a:lnTo>
                <a:cubicBezTo>
                  <a:pt x="564239" y="0"/>
                  <a:pt x="369367" y="87247"/>
                  <a:pt x="228307" y="228307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5133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0223" y="5123926"/>
            <a:ext cx="5219065" cy="2387192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 marR="5080">
              <a:lnSpc>
                <a:spcPts val="8780"/>
              </a:lnSpc>
              <a:spcBef>
                <a:spcPts val="1015"/>
              </a:spcBef>
            </a:pPr>
            <a:r>
              <a:rPr lang="ru-RU" sz="8000" dirty="0">
                <a:latin typeface="Tahoma"/>
                <a:cs typeface="Tahoma"/>
              </a:rPr>
              <a:t>Верстка сайта</a:t>
            </a:r>
            <a:endParaRPr sz="80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86998" y="2263180"/>
            <a:ext cx="5843322" cy="1199687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r>
              <a:rPr lang="ru-RU" sz="2400" b="0" dirty="0" err="1">
                <a:latin typeface="Verdana" panose="020B0604030504040204" pitchFamily="34" charset="0"/>
                <a:ea typeface="Verdana" panose="020B0604030504040204" pitchFamily="34" charset="0"/>
              </a:rPr>
              <a:t>Bootstrap</a:t>
            </a:r>
            <a:r>
              <a:rPr lang="ru-RU" sz="2400" b="0" dirty="0">
                <a:latin typeface="Verdana" panose="020B0604030504040204" pitchFamily="34" charset="0"/>
                <a:ea typeface="Verdana" panose="020B0604030504040204" pitchFamily="34" charset="0"/>
              </a:rPr>
              <a:t> это свободный набор инструментов для создания сайтов и веб-приложений. </a:t>
            </a:r>
          </a:p>
        </p:txBody>
      </p:sp>
      <p:sp>
        <p:nvSpPr>
          <p:cNvPr id="4" name="object 4"/>
          <p:cNvSpPr/>
          <p:nvPr/>
        </p:nvSpPr>
        <p:spPr>
          <a:xfrm>
            <a:off x="1574726" y="7735788"/>
            <a:ext cx="1171575" cy="133350"/>
          </a:xfrm>
          <a:custGeom>
            <a:avLst/>
            <a:gdLst/>
            <a:ahLst/>
            <a:cxnLst/>
            <a:rect l="l" t="t" r="r" b="b"/>
            <a:pathLst>
              <a:path w="1171575" h="133350">
                <a:moveTo>
                  <a:pt x="1171574" y="133349"/>
                </a:moveTo>
                <a:lnTo>
                  <a:pt x="0" y="133349"/>
                </a:lnTo>
                <a:lnTo>
                  <a:pt x="0" y="0"/>
                </a:lnTo>
                <a:lnTo>
                  <a:pt x="1171574" y="0"/>
                </a:lnTo>
                <a:lnTo>
                  <a:pt x="1171574" y="133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Freeform: Shape 2">
            <a:extLst>
              <a:ext uri="{FF2B5EF4-FFF2-40B4-BE49-F238E27FC236}">
                <a16:creationId xmlns:a16="http://schemas.microsoft.com/office/drawing/2014/main" id="{2A9EA416-3A87-4AA0-A016-AC6E2273AE76}"/>
              </a:ext>
            </a:extLst>
          </p:cNvPr>
          <p:cNvSpPr/>
          <p:nvPr/>
        </p:nvSpPr>
        <p:spPr>
          <a:xfrm rot="5400000" flipH="1">
            <a:off x="10268785" y="7923912"/>
            <a:ext cx="6279749" cy="3157325"/>
          </a:xfrm>
          <a:custGeom>
            <a:avLst/>
            <a:gdLst>
              <a:gd name="connsiteX0" fmla="*/ 486951 w 3100723"/>
              <a:gd name="connsiteY0" fmla="*/ 463834 h 1558978"/>
              <a:gd name="connsiteX1" fmla="*/ 802606 w 3100723"/>
              <a:gd name="connsiteY1" fmla="*/ 333085 h 1558978"/>
              <a:gd name="connsiteX2" fmla="*/ 2298116 w 3100723"/>
              <a:gd name="connsiteY2" fmla="*/ 333085 h 1558978"/>
              <a:gd name="connsiteX3" fmla="*/ 2744519 w 3100723"/>
              <a:gd name="connsiteY3" fmla="*/ 779488 h 1558978"/>
              <a:gd name="connsiteX4" fmla="*/ 2298116 w 3100723"/>
              <a:gd name="connsiteY4" fmla="*/ 1225891 h 1558978"/>
              <a:gd name="connsiteX5" fmla="*/ 802606 w 3100723"/>
              <a:gd name="connsiteY5" fmla="*/ 1225891 h 1558978"/>
              <a:gd name="connsiteX6" fmla="*/ 356203 w 3100723"/>
              <a:gd name="connsiteY6" fmla="*/ 779488 h 1558978"/>
              <a:gd name="connsiteX7" fmla="*/ 486951 w 3100723"/>
              <a:gd name="connsiteY7" fmla="*/ 463834 h 1558978"/>
              <a:gd name="connsiteX8" fmla="*/ 0 w 3100723"/>
              <a:gd name="connsiteY8" fmla="*/ 779488 h 1558978"/>
              <a:gd name="connsiteX9" fmla="*/ 0 w 3100723"/>
              <a:gd name="connsiteY9" fmla="*/ 779489 h 1558978"/>
              <a:gd name="connsiteX10" fmla="*/ 0 w 3100723"/>
              <a:gd name="connsiteY10" fmla="*/ 779488 h 1558978"/>
              <a:gd name="connsiteX11" fmla="*/ 228307 w 3100723"/>
              <a:gd name="connsiteY11" fmla="*/ 228307 h 1558978"/>
              <a:gd name="connsiteX12" fmla="*/ 15836 w 3100723"/>
              <a:gd name="connsiteY12" fmla="*/ 622395 h 1558978"/>
              <a:gd name="connsiteX13" fmla="*/ 0 w 3100723"/>
              <a:gd name="connsiteY13" fmla="*/ 779488 h 1558978"/>
              <a:gd name="connsiteX14" fmla="*/ 15836 w 3100723"/>
              <a:gd name="connsiteY14" fmla="*/ 936582 h 1558978"/>
              <a:gd name="connsiteX15" fmla="*/ 779489 w 3100723"/>
              <a:gd name="connsiteY15" fmla="*/ 1558977 h 1558978"/>
              <a:gd name="connsiteX16" fmla="*/ 2321233 w 3100723"/>
              <a:gd name="connsiteY16" fmla="*/ 1558978 h 1558978"/>
              <a:gd name="connsiteX17" fmla="*/ 3100722 w 3100723"/>
              <a:gd name="connsiteY17" fmla="*/ 779489 h 1558978"/>
              <a:gd name="connsiteX18" fmla="*/ 3100723 w 3100723"/>
              <a:gd name="connsiteY18" fmla="*/ 779489 h 1558978"/>
              <a:gd name="connsiteX19" fmla="*/ 2321234 w 3100723"/>
              <a:gd name="connsiteY19" fmla="*/ 0 h 1558978"/>
              <a:gd name="connsiteX20" fmla="*/ 779489 w 3100723"/>
              <a:gd name="connsiteY20" fmla="*/ 0 h 1558978"/>
              <a:gd name="connsiteX21" fmla="*/ 228307 w 3100723"/>
              <a:gd name="connsiteY21" fmla="*/ 228307 h 155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00723" h="1558978">
                <a:moveTo>
                  <a:pt x="486951" y="463834"/>
                </a:moveTo>
                <a:cubicBezTo>
                  <a:pt x="567734" y="383050"/>
                  <a:pt x="679335" y="333085"/>
                  <a:pt x="802606" y="333085"/>
                </a:cubicBezTo>
                <a:lnTo>
                  <a:pt x="2298116" y="333085"/>
                </a:lnTo>
                <a:cubicBezTo>
                  <a:pt x="2544658" y="333085"/>
                  <a:pt x="2744519" y="532946"/>
                  <a:pt x="2744519" y="779488"/>
                </a:cubicBezTo>
                <a:cubicBezTo>
                  <a:pt x="2744519" y="1026030"/>
                  <a:pt x="2544658" y="1225891"/>
                  <a:pt x="2298116" y="1225891"/>
                </a:cubicBezTo>
                <a:lnTo>
                  <a:pt x="802606" y="1225891"/>
                </a:lnTo>
                <a:cubicBezTo>
                  <a:pt x="556064" y="1225891"/>
                  <a:pt x="356203" y="1026030"/>
                  <a:pt x="356203" y="779488"/>
                </a:cubicBezTo>
                <a:cubicBezTo>
                  <a:pt x="356203" y="656217"/>
                  <a:pt x="406168" y="544616"/>
                  <a:pt x="486951" y="463834"/>
                </a:cubicBezTo>
                <a:close/>
                <a:moveTo>
                  <a:pt x="0" y="779488"/>
                </a:moveTo>
                <a:lnTo>
                  <a:pt x="0" y="779489"/>
                </a:lnTo>
                <a:lnTo>
                  <a:pt x="0" y="779488"/>
                </a:lnTo>
                <a:close/>
                <a:moveTo>
                  <a:pt x="228307" y="228307"/>
                </a:moveTo>
                <a:cubicBezTo>
                  <a:pt x="122512" y="334102"/>
                  <a:pt x="46987" y="470166"/>
                  <a:pt x="15836" y="622395"/>
                </a:cubicBezTo>
                <a:lnTo>
                  <a:pt x="0" y="779488"/>
                </a:lnTo>
                <a:lnTo>
                  <a:pt x="15836" y="936582"/>
                </a:lnTo>
                <a:cubicBezTo>
                  <a:pt x="88521" y="1291782"/>
                  <a:pt x="402802" y="1558977"/>
                  <a:pt x="779489" y="1558977"/>
                </a:cubicBezTo>
                <a:lnTo>
                  <a:pt x="2321233" y="1558978"/>
                </a:lnTo>
                <a:cubicBezTo>
                  <a:pt x="2751733" y="1558978"/>
                  <a:pt x="3100722" y="1209989"/>
                  <a:pt x="3100722" y="779489"/>
                </a:cubicBezTo>
                <a:lnTo>
                  <a:pt x="3100723" y="779489"/>
                </a:lnTo>
                <a:cubicBezTo>
                  <a:pt x="3100723" y="348989"/>
                  <a:pt x="2751734" y="0"/>
                  <a:pt x="2321234" y="0"/>
                </a:cubicBezTo>
                <a:lnTo>
                  <a:pt x="779489" y="0"/>
                </a:lnTo>
                <a:cubicBezTo>
                  <a:pt x="564239" y="0"/>
                  <a:pt x="369367" y="87247"/>
                  <a:pt x="228307" y="22830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Freeform: Shape 3">
            <a:extLst>
              <a:ext uri="{FF2B5EF4-FFF2-40B4-BE49-F238E27FC236}">
                <a16:creationId xmlns:a16="http://schemas.microsoft.com/office/drawing/2014/main" id="{0CAC3CCA-BFFC-413C-B40A-CC9BFE3651EE}"/>
              </a:ext>
            </a:extLst>
          </p:cNvPr>
          <p:cNvSpPr/>
          <p:nvPr/>
        </p:nvSpPr>
        <p:spPr>
          <a:xfrm rot="5400000" flipH="1">
            <a:off x="2618544" y="-1597515"/>
            <a:ext cx="6279749" cy="3157325"/>
          </a:xfrm>
          <a:custGeom>
            <a:avLst/>
            <a:gdLst>
              <a:gd name="connsiteX0" fmla="*/ 486951 w 3100723"/>
              <a:gd name="connsiteY0" fmla="*/ 463834 h 1558978"/>
              <a:gd name="connsiteX1" fmla="*/ 802606 w 3100723"/>
              <a:gd name="connsiteY1" fmla="*/ 333085 h 1558978"/>
              <a:gd name="connsiteX2" fmla="*/ 2298116 w 3100723"/>
              <a:gd name="connsiteY2" fmla="*/ 333085 h 1558978"/>
              <a:gd name="connsiteX3" fmla="*/ 2744519 w 3100723"/>
              <a:gd name="connsiteY3" fmla="*/ 779488 h 1558978"/>
              <a:gd name="connsiteX4" fmla="*/ 2298116 w 3100723"/>
              <a:gd name="connsiteY4" fmla="*/ 1225891 h 1558978"/>
              <a:gd name="connsiteX5" fmla="*/ 802606 w 3100723"/>
              <a:gd name="connsiteY5" fmla="*/ 1225891 h 1558978"/>
              <a:gd name="connsiteX6" fmla="*/ 356203 w 3100723"/>
              <a:gd name="connsiteY6" fmla="*/ 779488 h 1558978"/>
              <a:gd name="connsiteX7" fmla="*/ 486951 w 3100723"/>
              <a:gd name="connsiteY7" fmla="*/ 463834 h 1558978"/>
              <a:gd name="connsiteX8" fmla="*/ 0 w 3100723"/>
              <a:gd name="connsiteY8" fmla="*/ 779488 h 1558978"/>
              <a:gd name="connsiteX9" fmla="*/ 0 w 3100723"/>
              <a:gd name="connsiteY9" fmla="*/ 779489 h 1558978"/>
              <a:gd name="connsiteX10" fmla="*/ 0 w 3100723"/>
              <a:gd name="connsiteY10" fmla="*/ 779488 h 1558978"/>
              <a:gd name="connsiteX11" fmla="*/ 228307 w 3100723"/>
              <a:gd name="connsiteY11" fmla="*/ 228307 h 1558978"/>
              <a:gd name="connsiteX12" fmla="*/ 15836 w 3100723"/>
              <a:gd name="connsiteY12" fmla="*/ 622395 h 1558978"/>
              <a:gd name="connsiteX13" fmla="*/ 0 w 3100723"/>
              <a:gd name="connsiteY13" fmla="*/ 779488 h 1558978"/>
              <a:gd name="connsiteX14" fmla="*/ 15836 w 3100723"/>
              <a:gd name="connsiteY14" fmla="*/ 936582 h 1558978"/>
              <a:gd name="connsiteX15" fmla="*/ 779489 w 3100723"/>
              <a:gd name="connsiteY15" fmla="*/ 1558977 h 1558978"/>
              <a:gd name="connsiteX16" fmla="*/ 2321233 w 3100723"/>
              <a:gd name="connsiteY16" fmla="*/ 1558978 h 1558978"/>
              <a:gd name="connsiteX17" fmla="*/ 3100722 w 3100723"/>
              <a:gd name="connsiteY17" fmla="*/ 779489 h 1558978"/>
              <a:gd name="connsiteX18" fmla="*/ 3100723 w 3100723"/>
              <a:gd name="connsiteY18" fmla="*/ 779489 h 1558978"/>
              <a:gd name="connsiteX19" fmla="*/ 2321234 w 3100723"/>
              <a:gd name="connsiteY19" fmla="*/ 0 h 1558978"/>
              <a:gd name="connsiteX20" fmla="*/ 779489 w 3100723"/>
              <a:gd name="connsiteY20" fmla="*/ 0 h 1558978"/>
              <a:gd name="connsiteX21" fmla="*/ 228307 w 3100723"/>
              <a:gd name="connsiteY21" fmla="*/ 228307 h 155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00723" h="1558978">
                <a:moveTo>
                  <a:pt x="486951" y="463834"/>
                </a:moveTo>
                <a:cubicBezTo>
                  <a:pt x="567734" y="383050"/>
                  <a:pt x="679335" y="333085"/>
                  <a:pt x="802606" y="333085"/>
                </a:cubicBezTo>
                <a:lnTo>
                  <a:pt x="2298116" y="333085"/>
                </a:lnTo>
                <a:cubicBezTo>
                  <a:pt x="2544658" y="333085"/>
                  <a:pt x="2744519" y="532946"/>
                  <a:pt x="2744519" y="779488"/>
                </a:cubicBezTo>
                <a:cubicBezTo>
                  <a:pt x="2744519" y="1026030"/>
                  <a:pt x="2544658" y="1225891"/>
                  <a:pt x="2298116" y="1225891"/>
                </a:cubicBezTo>
                <a:lnTo>
                  <a:pt x="802606" y="1225891"/>
                </a:lnTo>
                <a:cubicBezTo>
                  <a:pt x="556064" y="1225891"/>
                  <a:pt x="356203" y="1026030"/>
                  <a:pt x="356203" y="779488"/>
                </a:cubicBezTo>
                <a:cubicBezTo>
                  <a:pt x="356203" y="656217"/>
                  <a:pt x="406168" y="544616"/>
                  <a:pt x="486951" y="463834"/>
                </a:cubicBezTo>
                <a:close/>
                <a:moveTo>
                  <a:pt x="0" y="779488"/>
                </a:moveTo>
                <a:lnTo>
                  <a:pt x="0" y="779489"/>
                </a:lnTo>
                <a:lnTo>
                  <a:pt x="0" y="779488"/>
                </a:lnTo>
                <a:close/>
                <a:moveTo>
                  <a:pt x="228307" y="228307"/>
                </a:moveTo>
                <a:cubicBezTo>
                  <a:pt x="122512" y="334102"/>
                  <a:pt x="46987" y="470166"/>
                  <a:pt x="15836" y="622395"/>
                </a:cubicBezTo>
                <a:lnTo>
                  <a:pt x="0" y="779488"/>
                </a:lnTo>
                <a:lnTo>
                  <a:pt x="15836" y="936582"/>
                </a:lnTo>
                <a:cubicBezTo>
                  <a:pt x="88521" y="1291782"/>
                  <a:pt x="402802" y="1558977"/>
                  <a:pt x="779489" y="1558977"/>
                </a:cubicBezTo>
                <a:lnTo>
                  <a:pt x="2321233" y="1558978"/>
                </a:lnTo>
                <a:cubicBezTo>
                  <a:pt x="2751733" y="1558978"/>
                  <a:pt x="3100722" y="1209989"/>
                  <a:pt x="3100722" y="779489"/>
                </a:cubicBezTo>
                <a:lnTo>
                  <a:pt x="3100723" y="779489"/>
                </a:lnTo>
                <a:cubicBezTo>
                  <a:pt x="3100723" y="348989"/>
                  <a:pt x="2751734" y="0"/>
                  <a:pt x="2321234" y="0"/>
                </a:cubicBezTo>
                <a:lnTo>
                  <a:pt x="779489" y="0"/>
                </a:lnTo>
                <a:cubicBezTo>
                  <a:pt x="564239" y="0"/>
                  <a:pt x="369367" y="87247"/>
                  <a:pt x="228307" y="22830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53693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599" y="1104900"/>
            <a:ext cx="9140189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8000" b="0" dirty="0"/>
              <a:t>Программирование бэкенда</a:t>
            </a:r>
            <a:endParaRPr sz="8000" b="0" dirty="0"/>
          </a:p>
        </p:txBody>
      </p:sp>
      <p:sp>
        <p:nvSpPr>
          <p:cNvPr id="4" name="object 4"/>
          <p:cNvSpPr/>
          <p:nvPr/>
        </p:nvSpPr>
        <p:spPr>
          <a:xfrm>
            <a:off x="1371600" y="4000664"/>
            <a:ext cx="1171575" cy="133350"/>
          </a:xfrm>
          <a:custGeom>
            <a:avLst/>
            <a:gdLst/>
            <a:ahLst/>
            <a:cxnLst/>
            <a:rect l="l" t="t" r="r" b="b"/>
            <a:pathLst>
              <a:path w="1171575" h="133350">
                <a:moveTo>
                  <a:pt x="1171574" y="133349"/>
                </a:moveTo>
                <a:lnTo>
                  <a:pt x="0" y="133349"/>
                </a:lnTo>
                <a:lnTo>
                  <a:pt x="0" y="0"/>
                </a:lnTo>
                <a:lnTo>
                  <a:pt x="1171574" y="0"/>
                </a:lnTo>
                <a:lnTo>
                  <a:pt x="1171574" y="133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165489F-0B4E-46C8-8C2C-7FAED7F95572}"/>
              </a:ext>
            </a:extLst>
          </p:cNvPr>
          <p:cNvSpPr/>
          <p:nvPr/>
        </p:nvSpPr>
        <p:spPr>
          <a:xfrm>
            <a:off x="11016208" y="5503540"/>
            <a:ext cx="4874260" cy="1425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Flask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 — это упрощенная платформа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Python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 для веб-приложений.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13" name="Rectangle: Rounded Corners 25">
            <a:extLst>
              <a:ext uri="{FF2B5EF4-FFF2-40B4-BE49-F238E27FC236}">
                <a16:creationId xmlns:a16="http://schemas.microsoft.com/office/drawing/2014/main" id="{905DE4B7-091B-4B58-A6E1-AEE4D866A4C6}"/>
              </a:ext>
            </a:extLst>
          </p:cNvPr>
          <p:cNvSpPr/>
          <p:nvPr/>
        </p:nvSpPr>
        <p:spPr>
          <a:xfrm rot="18900000" flipH="1">
            <a:off x="12229482" y="-440698"/>
            <a:ext cx="6554870" cy="88139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4" name="Freeform: Shape 26">
            <a:extLst>
              <a:ext uri="{FF2B5EF4-FFF2-40B4-BE49-F238E27FC236}">
                <a16:creationId xmlns:a16="http://schemas.microsoft.com/office/drawing/2014/main" id="{B56471D8-3304-4EFD-9A50-524B693F4B8C}"/>
              </a:ext>
            </a:extLst>
          </p:cNvPr>
          <p:cNvSpPr/>
          <p:nvPr/>
        </p:nvSpPr>
        <p:spPr>
          <a:xfrm rot="18900000" flipH="1">
            <a:off x="1720635" y="8196747"/>
            <a:ext cx="6279749" cy="3157325"/>
          </a:xfrm>
          <a:custGeom>
            <a:avLst/>
            <a:gdLst>
              <a:gd name="connsiteX0" fmla="*/ 486951 w 3100723"/>
              <a:gd name="connsiteY0" fmla="*/ 463834 h 1558978"/>
              <a:gd name="connsiteX1" fmla="*/ 802606 w 3100723"/>
              <a:gd name="connsiteY1" fmla="*/ 333085 h 1558978"/>
              <a:gd name="connsiteX2" fmla="*/ 2298116 w 3100723"/>
              <a:gd name="connsiteY2" fmla="*/ 333085 h 1558978"/>
              <a:gd name="connsiteX3" fmla="*/ 2744519 w 3100723"/>
              <a:gd name="connsiteY3" fmla="*/ 779488 h 1558978"/>
              <a:gd name="connsiteX4" fmla="*/ 2298116 w 3100723"/>
              <a:gd name="connsiteY4" fmla="*/ 1225891 h 1558978"/>
              <a:gd name="connsiteX5" fmla="*/ 802606 w 3100723"/>
              <a:gd name="connsiteY5" fmla="*/ 1225891 h 1558978"/>
              <a:gd name="connsiteX6" fmla="*/ 356203 w 3100723"/>
              <a:gd name="connsiteY6" fmla="*/ 779488 h 1558978"/>
              <a:gd name="connsiteX7" fmla="*/ 486951 w 3100723"/>
              <a:gd name="connsiteY7" fmla="*/ 463834 h 1558978"/>
              <a:gd name="connsiteX8" fmla="*/ 0 w 3100723"/>
              <a:gd name="connsiteY8" fmla="*/ 779488 h 1558978"/>
              <a:gd name="connsiteX9" fmla="*/ 0 w 3100723"/>
              <a:gd name="connsiteY9" fmla="*/ 779489 h 1558978"/>
              <a:gd name="connsiteX10" fmla="*/ 0 w 3100723"/>
              <a:gd name="connsiteY10" fmla="*/ 779488 h 1558978"/>
              <a:gd name="connsiteX11" fmla="*/ 228307 w 3100723"/>
              <a:gd name="connsiteY11" fmla="*/ 228307 h 1558978"/>
              <a:gd name="connsiteX12" fmla="*/ 15836 w 3100723"/>
              <a:gd name="connsiteY12" fmla="*/ 622395 h 1558978"/>
              <a:gd name="connsiteX13" fmla="*/ 0 w 3100723"/>
              <a:gd name="connsiteY13" fmla="*/ 779488 h 1558978"/>
              <a:gd name="connsiteX14" fmla="*/ 15836 w 3100723"/>
              <a:gd name="connsiteY14" fmla="*/ 936582 h 1558978"/>
              <a:gd name="connsiteX15" fmla="*/ 779489 w 3100723"/>
              <a:gd name="connsiteY15" fmla="*/ 1558977 h 1558978"/>
              <a:gd name="connsiteX16" fmla="*/ 2321233 w 3100723"/>
              <a:gd name="connsiteY16" fmla="*/ 1558978 h 1558978"/>
              <a:gd name="connsiteX17" fmla="*/ 3100722 w 3100723"/>
              <a:gd name="connsiteY17" fmla="*/ 779489 h 1558978"/>
              <a:gd name="connsiteX18" fmla="*/ 3100723 w 3100723"/>
              <a:gd name="connsiteY18" fmla="*/ 779489 h 1558978"/>
              <a:gd name="connsiteX19" fmla="*/ 2321234 w 3100723"/>
              <a:gd name="connsiteY19" fmla="*/ 0 h 1558978"/>
              <a:gd name="connsiteX20" fmla="*/ 779489 w 3100723"/>
              <a:gd name="connsiteY20" fmla="*/ 0 h 1558978"/>
              <a:gd name="connsiteX21" fmla="*/ 228307 w 3100723"/>
              <a:gd name="connsiteY21" fmla="*/ 228307 h 155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00723" h="1558978">
                <a:moveTo>
                  <a:pt x="486951" y="463834"/>
                </a:moveTo>
                <a:cubicBezTo>
                  <a:pt x="567734" y="383050"/>
                  <a:pt x="679335" y="333085"/>
                  <a:pt x="802606" y="333085"/>
                </a:cubicBezTo>
                <a:lnTo>
                  <a:pt x="2298116" y="333085"/>
                </a:lnTo>
                <a:cubicBezTo>
                  <a:pt x="2544658" y="333085"/>
                  <a:pt x="2744519" y="532946"/>
                  <a:pt x="2744519" y="779488"/>
                </a:cubicBezTo>
                <a:cubicBezTo>
                  <a:pt x="2744519" y="1026030"/>
                  <a:pt x="2544658" y="1225891"/>
                  <a:pt x="2298116" y="1225891"/>
                </a:cubicBezTo>
                <a:lnTo>
                  <a:pt x="802606" y="1225891"/>
                </a:lnTo>
                <a:cubicBezTo>
                  <a:pt x="556064" y="1225891"/>
                  <a:pt x="356203" y="1026030"/>
                  <a:pt x="356203" y="779488"/>
                </a:cubicBezTo>
                <a:cubicBezTo>
                  <a:pt x="356203" y="656217"/>
                  <a:pt x="406168" y="544616"/>
                  <a:pt x="486951" y="463834"/>
                </a:cubicBezTo>
                <a:close/>
                <a:moveTo>
                  <a:pt x="0" y="779488"/>
                </a:moveTo>
                <a:lnTo>
                  <a:pt x="0" y="779489"/>
                </a:lnTo>
                <a:lnTo>
                  <a:pt x="0" y="779488"/>
                </a:lnTo>
                <a:close/>
                <a:moveTo>
                  <a:pt x="228307" y="228307"/>
                </a:moveTo>
                <a:cubicBezTo>
                  <a:pt x="122512" y="334102"/>
                  <a:pt x="46987" y="470166"/>
                  <a:pt x="15836" y="622395"/>
                </a:cubicBezTo>
                <a:lnTo>
                  <a:pt x="0" y="779488"/>
                </a:lnTo>
                <a:lnTo>
                  <a:pt x="15836" y="936582"/>
                </a:lnTo>
                <a:cubicBezTo>
                  <a:pt x="88521" y="1291782"/>
                  <a:pt x="402802" y="1558977"/>
                  <a:pt x="779489" y="1558977"/>
                </a:cubicBezTo>
                <a:lnTo>
                  <a:pt x="2321233" y="1558978"/>
                </a:lnTo>
                <a:cubicBezTo>
                  <a:pt x="2751733" y="1558978"/>
                  <a:pt x="3100722" y="1209989"/>
                  <a:pt x="3100722" y="779489"/>
                </a:cubicBezTo>
                <a:lnTo>
                  <a:pt x="3100723" y="779489"/>
                </a:lnTo>
                <a:cubicBezTo>
                  <a:pt x="3100723" y="348989"/>
                  <a:pt x="2751734" y="0"/>
                  <a:pt x="2321234" y="0"/>
                </a:cubicBezTo>
                <a:lnTo>
                  <a:pt x="779489" y="0"/>
                </a:lnTo>
                <a:cubicBezTo>
                  <a:pt x="564239" y="0"/>
                  <a:pt x="369367" y="87247"/>
                  <a:pt x="228307" y="228307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: Rounded Corners 8">
            <a:extLst>
              <a:ext uri="{FF2B5EF4-FFF2-40B4-BE49-F238E27FC236}">
                <a16:creationId xmlns:a16="http://schemas.microsoft.com/office/drawing/2014/main" id="{7D523226-811B-473E-AA42-B9A1D69E5066}"/>
              </a:ext>
            </a:extLst>
          </p:cNvPr>
          <p:cNvSpPr/>
          <p:nvPr/>
        </p:nvSpPr>
        <p:spPr>
          <a:xfrm rot="18900000" flipH="1">
            <a:off x="748132" y="10156860"/>
            <a:ext cx="6274677" cy="107480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1270000" dist="63500" dir="8100000" sx="95000" sy="95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</p:spTree>
    <p:extLst>
      <p:ext uri="{BB962C8B-B14F-4D97-AF65-F5344CB8AC3E}">
        <p14:creationId xmlns:p14="http://schemas.microsoft.com/office/powerpoint/2010/main" val="27229708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"/>
            <a:ext cx="18288000" cy="1028699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-738843" y="-2491274"/>
            <a:ext cx="23285442" cy="13169286"/>
            <a:chOff x="-644962" y="-1805690"/>
            <a:chExt cx="15523628" cy="8779524"/>
          </a:xfrm>
          <a:solidFill>
            <a:schemeClr val="bg1">
              <a:alpha val="20000"/>
            </a:schemeClr>
          </a:solidFill>
        </p:grpSpPr>
        <p:sp>
          <p:nvSpPr>
            <p:cNvPr id="20" name="Rectangle: Rounded Corners 19"/>
            <p:cNvSpPr/>
            <p:nvPr/>
          </p:nvSpPr>
          <p:spPr>
            <a:xfrm rot="2700000">
              <a:off x="10540832" y="-2630215"/>
              <a:ext cx="1016000" cy="561702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  <p:sp>
          <p:nvSpPr>
            <p:cNvPr id="21" name="Rectangle: Rounded Corners 20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 dirty="0"/>
            </a:p>
          </p:txBody>
        </p:sp>
        <p:sp>
          <p:nvSpPr>
            <p:cNvPr id="22" name="Rectangle: Rounded Corners 21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 dirty="0"/>
            </a:p>
          </p:txBody>
        </p:sp>
        <p:sp>
          <p:nvSpPr>
            <p:cNvPr id="23" name="Rectangle: Rounded Corners 22"/>
            <p:cNvSpPr/>
            <p:nvPr/>
          </p:nvSpPr>
          <p:spPr>
            <a:xfrm rot="2700000">
              <a:off x="11095057" y="620978"/>
              <a:ext cx="695083" cy="152637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896101" y="831111"/>
              <a:ext cx="1092994" cy="1106107"/>
              <a:chOff x="9789319" y="1181099"/>
              <a:chExt cx="1092994" cy="1106107"/>
            </a:xfrm>
            <a:grpFill/>
          </p:grpSpPr>
          <p:sp>
            <p:nvSpPr>
              <p:cNvPr id="45" name="Oval 44"/>
              <p:cNvSpPr/>
              <p:nvPr/>
            </p:nvSpPr>
            <p:spPr>
              <a:xfrm>
                <a:off x="10365582" y="1181099"/>
                <a:ext cx="516731" cy="5167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70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9789319" y="1770475"/>
                <a:ext cx="516731" cy="5167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70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287839" y="389917"/>
              <a:ext cx="6096503" cy="56431"/>
              <a:chOff x="2110637" y="95339"/>
              <a:chExt cx="6096503" cy="56431"/>
            </a:xfrm>
            <a:grpFill/>
          </p:grpSpPr>
          <p:sp>
            <p:nvSpPr>
              <p:cNvPr id="40" name="Rectangle: Rounded Corners 39"/>
              <p:cNvSpPr/>
              <p:nvPr/>
            </p:nvSpPr>
            <p:spPr>
              <a:xfrm rot="2700000" flipH="1">
                <a:off x="4686828" y="-2480852"/>
                <a:ext cx="56431" cy="52088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700"/>
              </a:p>
            </p:txBody>
          </p:sp>
          <p:sp>
            <p:nvSpPr>
              <p:cNvPr id="41" name="Rectangle: Rounded Corners 40"/>
              <p:cNvSpPr/>
              <p:nvPr/>
            </p:nvSpPr>
            <p:spPr>
              <a:xfrm rot="2700000" flipH="1">
                <a:off x="4908751" y="-2480852"/>
                <a:ext cx="56431" cy="52088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700"/>
              </a:p>
            </p:txBody>
          </p:sp>
          <p:sp>
            <p:nvSpPr>
              <p:cNvPr id="42" name="Rectangle: Rounded Corners 41"/>
              <p:cNvSpPr/>
              <p:nvPr/>
            </p:nvSpPr>
            <p:spPr>
              <a:xfrm rot="2700000" flipH="1">
                <a:off x="5130674" y="-2480852"/>
                <a:ext cx="56431" cy="52088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700"/>
              </a:p>
            </p:txBody>
          </p:sp>
          <p:sp>
            <p:nvSpPr>
              <p:cNvPr id="43" name="Rectangle: Rounded Corners 42"/>
              <p:cNvSpPr/>
              <p:nvPr/>
            </p:nvSpPr>
            <p:spPr>
              <a:xfrm rot="2700000" flipH="1">
                <a:off x="5352597" y="-2480852"/>
                <a:ext cx="56431" cy="52088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700"/>
              </a:p>
            </p:txBody>
          </p:sp>
          <p:sp>
            <p:nvSpPr>
              <p:cNvPr id="44" name="Rectangle: Rounded Corners 43"/>
              <p:cNvSpPr/>
              <p:nvPr/>
            </p:nvSpPr>
            <p:spPr>
              <a:xfrm rot="2700000" flipH="1">
                <a:off x="5574518" y="-2480852"/>
                <a:ext cx="56431" cy="52088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700"/>
              </a:p>
            </p:txBody>
          </p:sp>
        </p:grpSp>
        <p:sp>
          <p:nvSpPr>
            <p:cNvPr id="38" name="Freeform 62"/>
            <p:cNvSpPr>
              <a:spLocks noEditPoints="1"/>
            </p:cNvSpPr>
            <p:nvPr/>
          </p:nvSpPr>
          <p:spPr bwMode="auto">
            <a:xfrm>
              <a:off x="1407475" y="6435855"/>
              <a:ext cx="121482" cy="119439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700" dirty="0">
                <a:solidFill>
                  <a:schemeClr val="bg1">
                    <a:lumMod val="75000"/>
                  </a:schemeClr>
                </a:solidFill>
                <a:latin typeface="Gotham Light" panose="02000603030000020004" pitchFamily="2" charset="0"/>
              </a:endParaRPr>
            </a:p>
          </p:txBody>
        </p:sp>
        <p:sp>
          <p:nvSpPr>
            <p:cNvPr id="27" name="Rectangle: Rounded Corners 26"/>
            <p:cNvSpPr/>
            <p:nvPr/>
          </p:nvSpPr>
          <p:spPr>
            <a:xfrm rot="2700000">
              <a:off x="-59091" y="5630552"/>
              <a:ext cx="1016000" cy="16705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 dirty="0"/>
            </a:p>
          </p:txBody>
        </p:sp>
        <p:sp>
          <p:nvSpPr>
            <p:cNvPr id="28" name="Rectangle: Rounded Corners 27"/>
            <p:cNvSpPr/>
            <p:nvPr/>
          </p:nvSpPr>
          <p:spPr>
            <a:xfrm rot="2700000" flipH="1">
              <a:off x="253214" y="5169707"/>
              <a:ext cx="82145" cy="126846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  <p:sp>
          <p:nvSpPr>
            <p:cNvPr id="29" name="Rectangle: Rounded Corners 28"/>
            <p:cNvSpPr/>
            <p:nvPr/>
          </p:nvSpPr>
          <p:spPr>
            <a:xfrm rot="2700000" flipH="1">
              <a:off x="2316474" y="4352866"/>
              <a:ext cx="45719" cy="200455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  <p:sp>
          <p:nvSpPr>
            <p:cNvPr id="30" name="Rectangle: Rounded Corners 29"/>
            <p:cNvSpPr/>
            <p:nvPr/>
          </p:nvSpPr>
          <p:spPr>
            <a:xfrm rot="2700000" flipH="1">
              <a:off x="7578004" y="4063217"/>
              <a:ext cx="45793" cy="381159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  <p:sp>
          <p:nvSpPr>
            <p:cNvPr id="31" name="Rectangle: Rounded Corners 30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  <p:sp>
          <p:nvSpPr>
            <p:cNvPr id="32" name="Rectangle: Rounded Corners 31"/>
            <p:cNvSpPr/>
            <p:nvPr/>
          </p:nvSpPr>
          <p:spPr>
            <a:xfrm rot="2700000">
              <a:off x="7114420" y="383113"/>
              <a:ext cx="550790" cy="16705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 dirty="0"/>
            </a:p>
          </p:txBody>
        </p:sp>
        <p:sp>
          <p:nvSpPr>
            <p:cNvPr id="33" name="Rectangle: Rounded Corners 32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 dirty="0"/>
            </a:p>
          </p:txBody>
        </p:sp>
        <p:sp>
          <p:nvSpPr>
            <p:cNvPr id="34" name="Rectangle: Rounded Corners 33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 dirty="0"/>
            </a:p>
          </p:txBody>
        </p:sp>
        <p:sp>
          <p:nvSpPr>
            <p:cNvPr id="35" name="Rectangle: Rounded Corners 34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 dirty="0"/>
            </a:p>
          </p:txBody>
        </p:sp>
        <p:sp>
          <p:nvSpPr>
            <p:cNvPr id="36" name="Rectangle: Rounded Corners 35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  <p:sp>
          <p:nvSpPr>
            <p:cNvPr id="37" name="Rectangle: Rounded Corners 36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</p:grpSp>
      <p:sp>
        <p:nvSpPr>
          <p:cNvPr id="3" name="Text Placeholder 4"/>
          <p:cNvSpPr txBox="1">
            <a:spLocks/>
          </p:cNvSpPr>
          <p:nvPr/>
        </p:nvSpPr>
        <p:spPr>
          <a:xfrm>
            <a:off x="5433196" y="3761928"/>
            <a:ext cx="7229564" cy="22805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ru-RU" sz="8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Спасибо</a:t>
            </a:r>
          </a:p>
          <a:p>
            <a:pPr marL="0" indent="0" algn="ctr">
              <a:lnSpc>
                <a:spcPct val="100000"/>
              </a:lnSpc>
              <a:buNone/>
              <a:defRPr/>
            </a:pPr>
            <a:r>
              <a:rPr lang="ru-RU" sz="8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 внимание</a:t>
            </a:r>
            <a:endParaRPr lang="id-ID" sz="8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6863211" y="1639109"/>
            <a:ext cx="4561578" cy="5012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None/>
              <a:defRPr/>
            </a:pPr>
            <a:endParaRPr lang="id-ID" sz="2400" dirty="0">
              <a:solidFill>
                <a:schemeClr val="bg1">
                  <a:lumMod val="95000"/>
                </a:schemeClr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65253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9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7614" y="2047156"/>
            <a:ext cx="8856984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ru-RU" sz="8000" b="0" dirty="0"/>
              <a:t>Значение </a:t>
            </a:r>
            <a:r>
              <a:rPr lang="en-US" sz="8000" b="0" dirty="0"/>
              <a:t>Web-site</a:t>
            </a:r>
            <a:endParaRPr sz="8000" b="0" dirty="0"/>
          </a:p>
        </p:txBody>
      </p:sp>
      <p:sp>
        <p:nvSpPr>
          <p:cNvPr id="4" name="object 4"/>
          <p:cNvSpPr/>
          <p:nvPr/>
        </p:nvSpPr>
        <p:spPr>
          <a:xfrm>
            <a:off x="1456568" y="3529771"/>
            <a:ext cx="1171575" cy="133350"/>
          </a:xfrm>
          <a:custGeom>
            <a:avLst/>
            <a:gdLst/>
            <a:ahLst/>
            <a:cxnLst/>
            <a:rect l="l" t="t" r="r" b="b"/>
            <a:pathLst>
              <a:path w="1171575" h="133350">
                <a:moveTo>
                  <a:pt x="1171574" y="133349"/>
                </a:moveTo>
                <a:lnTo>
                  <a:pt x="0" y="133349"/>
                </a:lnTo>
                <a:lnTo>
                  <a:pt x="0" y="0"/>
                </a:lnTo>
                <a:lnTo>
                  <a:pt x="1171574" y="0"/>
                </a:lnTo>
                <a:lnTo>
                  <a:pt x="1171574" y="133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38C0B8B-CC0F-4C6B-A06E-F1572C1BC8E4}"/>
              </a:ext>
            </a:extLst>
          </p:cNvPr>
          <p:cNvSpPr/>
          <p:nvPr/>
        </p:nvSpPr>
        <p:spPr>
          <a:xfrm>
            <a:off x="10134598" y="5958840"/>
            <a:ext cx="57883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Значение состоит в передаче информации читателям, покупателям или потенциальным клиентам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F7F83CC-2DA7-4BB9-B04B-6A56D5F9F01B}"/>
              </a:ext>
            </a:extLst>
          </p:cNvPr>
          <p:cNvSpPr/>
          <p:nvPr/>
        </p:nvSpPr>
        <p:spPr>
          <a:xfrm rot="18900000" flipH="1">
            <a:off x="10331234" y="-1252052"/>
            <a:ext cx="6279749" cy="3157325"/>
          </a:xfrm>
          <a:custGeom>
            <a:avLst/>
            <a:gdLst>
              <a:gd name="connsiteX0" fmla="*/ 486951 w 3100723"/>
              <a:gd name="connsiteY0" fmla="*/ 463834 h 1558978"/>
              <a:gd name="connsiteX1" fmla="*/ 802606 w 3100723"/>
              <a:gd name="connsiteY1" fmla="*/ 333085 h 1558978"/>
              <a:gd name="connsiteX2" fmla="*/ 2298116 w 3100723"/>
              <a:gd name="connsiteY2" fmla="*/ 333085 h 1558978"/>
              <a:gd name="connsiteX3" fmla="*/ 2744519 w 3100723"/>
              <a:gd name="connsiteY3" fmla="*/ 779488 h 1558978"/>
              <a:gd name="connsiteX4" fmla="*/ 2298116 w 3100723"/>
              <a:gd name="connsiteY4" fmla="*/ 1225891 h 1558978"/>
              <a:gd name="connsiteX5" fmla="*/ 802606 w 3100723"/>
              <a:gd name="connsiteY5" fmla="*/ 1225891 h 1558978"/>
              <a:gd name="connsiteX6" fmla="*/ 356203 w 3100723"/>
              <a:gd name="connsiteY6" fmla="*/ 779488 h 1558978"/>
              <a:gd name="connsiteX7" fmla="*/ 486951 w 3100723"/>
              <a:gd name="connsiteY7" fmla="*/ 463834 h 1558978"/>
              <a:gd name="connsiteX8" fmla="*/ 0 w 3100723"/>
              <a:gd name="connsiteY8" fmla="*/ 779488 h 1558978"/>
              <a:gd name="connsiteX9" fmla="*/ 0 w 3100723"/>
              <a:gd name="connsiteY9" fmla="*/ 779489 h 1558978"/>
              <a:gd name="connsiteX10" fmla="*/ 0 w 3100723"/>
              <a:gd name="connsiteY10" fmla="*/ 779488 h 1558978"/>
              <a:gd name="connsiteX11" fmla="*/ 228307 w 3100723"/>
              <a:gd name="connsiteY11" fmla="*/ 228307 h 1558978"/>
              <a:gd name="connsiteX12" fmla="*/ 15836 w 3100723"/>
              <a:gd name="connsiteY12" fmla="*/ 622395 h 1558978"/>
              <a:gd name="connsiteX13" fmla="*/ 0 w 3100723"/>
              <a:gd name="connsiteY13" fmla="*/ 779488 h 1558978"/>
              <a:gd name="connsiteX14" fmla="*/ 15836 w 3100723"/>
              <a:gd name="connsiteY14" fmla="*/ 936582 h 1558978"/>
              <a:gd name="connsiteX15" fmla="*/ 779489 w 3100723"/>
              <a:gd name="connsiteY15" fmla="*/ 1558977 h 1558978"/>
              <a:gd name="connsiteX16" fmla="*/ 2321233 w 3100723"/>
              <a:gd name="connsiteY16" fmla="*/ 1558978 h 1558978"/>
              <a:gd name="connsiteX17" fmla="*/ 3100722 w 3100723"/>
              <a:gd name="connsiteY17" fmla="*/ 779489 h 1558978"/>
              <a:gd name="connsiteX18" fmla="*/ 3100723 w 3100723"/>
              <a:gd name="connsiteY18" fmla="*/ 779489 h 1558978"/>
              <a:gd name="connsiteX19" fmla="*/ 2321234 w 3100723"/>
              <a:gd name="connsiteY19" fmla="*/ 0 h 1558978"/>
              <a:gd name="connsiteX20" fmla="*/ 779489 w 3100723"/>
              <a:gd name="connsiteY20" fmla="*/ 0 h 1558978"/>
              <a:gd name="connsiteX21" fmla="*/ 228307 w 3100723"/>
              <a:gd name="connsiteY21" fmla="*/ 228307 h 155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00723" h="1558978">
                <a:moveTo>
                  <a:pt x="486951" y="463834"/>
                </a:moveTo>
                <a:cubicBezTo>
                  <a:pt x="567734" y="383050"/>
                  <a:pt x="679335" y="333085"/>
                  <a:pt x="802606" y="333085"/>
                </a:cubicBezTo>
                <a:lnTo>
                  <a:pt x="2298116" y="333085"/>
                </a:lnTo>
                <a:cubicBezTo>
                  <a:pt x="2544658" y="333085"/>
                  <a:pt x="2744519" y="532946"/>
                  <a:pt x="2744519" y="779488"/>
                </a:cubicBezTo>
                <a:cubicBezTo>
                  <a:pt x="2744519" y="1026030"/>
                  <a:pt x="2544658" y="1225891"/>
                  <a:pt x="2298116" y="1225891"/>
                </a:cubicBezTo>
                <a:lnTo>
                  <a:pt x="802606" y="1225891"/>
                </a:lnTo>
                <a:cubicBezTo>
                  <a:pt x="556064" y="1225891"/>
                  <a:pt x="356203" y="1026030"/>
                  <a:pt x="356203" y="779488"/>
                </a:cubicBezTo>
                <a:cubicBezTo>
                  <a:pt x="356203" y="656217"/>
                  <a:pt x="406168" y="544616"/>
                  <a:pt x="486951" y="463834"/>
                </a:cubicBezTo>
                <a:close/>
                <a:moveTo>
                  <a:pt x="0" y="779488"/>
                </a:moveTo>
                <a:lnTo>
                  <a:pt x="0" y="779489"/>
                </a:lnTo>
                <a:lnTo>
                  <a:pt x="0" y="779488"/>
                </a:lnTo>
                <a:close/>
                <a:moveTo>
                  <a:pt x="228307" y="228307"/>
                </a:moveTo>
                <a:cubicBezTo>
                  <a:pt x="122512" y="334102"/>
                  <a:pt x="46987" y="470166"/>
                  <a:pt x="15836" y="622395"/>
                </a:cubicBezTo>
                <a:lnTo>
                  <a:pt x="0" y="779488"/>
                </a:lnTo>
                <a:lnTo>
                  <a:pt x="15836" y="936582"/>
                </a:lnTo>
                <a:cubicBezTo>
                  <a:pt x="88521" y="1291782"/>
                  <a:pt x="402802" y="1558977"/>
                  <a:pt x="779489" y="1558977"/>
                </a:cubicBezTo>
                <a:lnTo>
                  <a:pt x="2321233" y="1558978"/>
                </a:lnTo>
                <a:cubicBezTo>
                  <a:pt x="2751733" y="1558978"/>
                  <a:pt x="3100722" y="1209989"/>
                  <a:pt x="3100722" y="779489"/>
                </a:cubicBezTo>
                <a:lnTo>
                  <a:pt x="3100723" y="779489"/>
                </a:lnTo>
                <a:cubicBezTo>
                  <a:pt x="3100723" y="348989"/>
                  <a:pt x="2751734" y="0"/>
                  <a:pt x="2321234" y="0"/>
                </a:cubicBezTo>
                <a:lnTo>
                  <a:pt x="779489" y="0"/>
                </a:lnTo>
                <a:cubicBezTo>
                  <a:pt x="564239" y="0"/>
                  <a:pt x="369367" y="87247"/>
                  <a:pt x="228307" y="228307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28F02F43-5386-47F0-BE06-CD0B80229D91}"/>
              </a:ext>
            </a:extLst>
          </p:cNvPr>
          <p:cNvSpPr/>
          <p:nvPr/>
        </p:nvSpPr>
        <p:spPr>
          <a:xfrm rot="18900000" flipH="1">
            <a:off x="958635" y="7663348"/>
            <a:ext cx="6279749" cy="3157325"/>
          </a:xfrm>
          <a:custGeom>
            <a:avLst/>
            <a:gdLst>
              <a:gd name="connsiteX0" fmla="*/ 486951 w 3100723"/>
              <a:gd name="connsiteY0" fmla="*/ 463834 h 1558978"/>
              <a:gd name="connsiteX1" fmla="*/ 802606 w 3100723"/>
              <a:gd name="connsiteY1" fmla="*/ 333085 h 1558978"/>
              <a:gd name="connsiteX2" fmla="*/ 2298116 w 3100723"/>
              <a:gd name="connsiteY2" fmla="*/ 333085 h 1558978"/>
              <a:gd name="connsiteX3" fmla="*/ 2744519 w 3100723"/>
              <a:gd name="connsiteY3" fmla="*/ 779488 h 1558978"/>
              <a:gd name="connsiteX4" fmla="*/ 2298116 w 3100723"/>
              <a:gd name="connsiteY4" fmla="*/ 1225891 h 1558978"/>
              <a:gd name="connsiteX5" fmla="*/ 802606 w 3100723"/>
              <a:gd name="connsiteY5" fmla="*/ 1225891 h 1558978"/>
              <a:gd name="connsiteX6" fmla="*/ 356203 w 3100723"/>
              <a:gd name="connsiteY6" fmla="*/ 779488 h 1558978"/>
              <a:gd name="connsiteX7" fmla="*/ 486951 w 3100723"/>
              <a:gd name="connsiteY7" fmla="*/ 463834 h 1558978"/>
              <a:gd name="connsiteX8" fmla="*/ 0 w 3100723"/>
              <a:gd name="connsiteY8" fmla="*/ 779488 h 1558978"/>
              <a:gd name="connsiteX9" fmla="*/ 0 w 3100723"/>
              <a:gd name="connsiteY9" fmla="*/ 779489 h 1558978"/>
              <a:gd name="connsiteX10" fmla="*/ 0 w 3100723"/>
              <a:gd name="connsiteY10" fmla="*/ 779488 h 1558978"/>
              <a:gd name="connsiteX11" fmla="*/ 228307 w 3100723"/>
              <a:gd name="connsiteY11" fmla="*/ 228307 h 1558978"/>
              <a:gd name="connsiteX12" fmla="*/ 15836 w 3100723"/>
              <a:gd name="connsiteY12" fmla="*/ 622395 h 1558978"/>
              <a:gd name="connsiteX13" fmla="*/ 0 w 3100723"/>
              <a:gd name="connsiteY13" fmla="*/ 779488 h 1558978"/>
              <a:gd name="connsiteX14" fmla="*/ 15836 w 3100723"/>
              <a:gd name="connsiteY14" fmla="*/ 936582 h 1558978"/>
              <a:gd name="connsiteX15" fmla="*/ 779489 w 3100723"/>
              <a:gd name="connsiteY15" fmla="*/ 1558977 h 1558978"/>
              <a:gd name="connsiteX16" fmla="*/ 2321233 w 3100723"/>
              <a:gd name="connsiteY16" fmla="*/ 1558978 h 1558978"/>
              <a:gd name="connsiteX17" fmla="*/ 3100722 w 3100723"/>
              <a:gd name="connsiteY17" fmla="*/ 779489 h 1558978"/>
              <a:gd name="connsiteX18" fmla="*/ 3100723 w 3100723"/>
              <a:gd name="connsiteY18" fmla="*/ 779489 h 1558978"/>
              <a:gd name="connsiteX19" fmla="*/ 2321234 w 3100723"/>
              <a:gd name="connsiteY19" fmla="*/ 0 h 1558978"/>
              <a:gd name="connsiteX20" fmla="*/ 779489 w 3100723"/>
              <a:gd name="connsiteY20" fmla="*/ 0 h 1558978"/>
              <a:gd name="connsiteX21" fmla="*/ 228307 w 3100723"/>
              <a:gd name="connsiteY21" fmla="*/ 228307 h 155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00723" h="1558978">
                <a:moveTo>
                  <a:pt x="486951" y="463834"/>
                </a:moveTo>
                <a:cubicBezTo>
                  <a:pt x="567734" y="383050"/>
                  <a:pt x="679335" y="333085"/>
                  <a:pt x="802606" y="333085"/>
                </a:cubicBezTo>
                <a:lnTo>
                  <a:pt x="2298116" y="333085"/>
                </a:lnTo>
                <a:cubicBezTo>
                  <a:pt x="2544658" y="333085"/>
                  <a:pt x="2744519" y="532946"/>
                  <a:pt x="2744519" y="779488"/>
                </a:cubicBezTo>
                <a:cubicBezTo>
                  <a:pt x="2744519" y="1026030"/>
                  <a:pt x="2544658" y="1225891"/>
                  <a:pt x="2298116" y="1225891"/>
                </a:cubicBezTo>
                <a:lnTo>
                  <a:pt x="802606" y="1225891"/>
                </a:lnTo>
                <a:cubicBezTo>
                  <a:pt x="556064" y="1225891"/>
                  <a:pt x="356203" y="1026030"/>
                  <a:pt x="356203" y="779488"/>
                </a:cubicBezTo>
                <a:cubicBezTo>
                  <a:pt x="356203" y="656217"/>
                  <a:pt x="406168" y="544616"/>
                  <a:pt x="486951" y="463834"/>
                </a:cubicBezTo>
                <a:close/>
                <a:moveTo>
                  <a:pt x="0" y="779488"/>
                </a:moveTo>
                <a:lnTo>
                  <a:pt x="0" y="779489"/>
                </a:lnTo>
                <a:lnTo>
                  <a:pt x="0" y="779488"/>
                </a:lnTo>
                <a:close/>
                <a:moveTo>
                  <a:pt x="228307" y="228307"/>
                </a:moveTo>
                <a:cubicBezTo>
                  <a:pt x="122512" y="334102"/>
                  <a:pt x="46987" y="470166"/>
                  <a:pt x="15836" y="622395"/>
                </a:cubicBezTo>
                <a:lnTo>
                  <a:pt x="0" y="779488"/>
                </a:lnTo>
                <a:lnTo>
                  <a:pt x="15836" y="936582"/>
                </a:lnTo>
                <a:cubicBezTo>
                  <a:pt x="88521" y="1291782"/>
                  <a:pt x="402802" y="1558977"/>
                  <a:pt x="779489" y="1558977"/>
                </a:cubicBezTo>
                <a:lnTo>
                  <a:pt x="2321233" y="1558978"/>
                </a:lnTo>
                <a:cubicBezTo>
                  <a:pt x="2751733" y="1558978"/>
                  <a:pt x="3100722" y="1209989"/>
                  <a:pt x="3100722" y="779489"/>
                </a:cubicBezTo>
                <a:lnTo>
                  <a:pt x="3100723" y="779489"/>
                </a:lnTo>
                <a:cubicBezTo>
                  <a:pt x="3100723" y="348989"/>
                  <a:pt x="2751734" y="0"/>
                  <a:pt x="2321234" y="0"/>
                </a:cubicBezTo>
                <a:lnTo>
                  <a:pt x="779489" y="0"/>
                </a:lnTo>
                <a:cubicBezTo>
                  <a:pt x="564239" y="0"/>
                  <a:pt x="369367" y="87247"/>
                  <a:pt x="228307" y="228307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1978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81868" y="1028764"/>
            <a:ext cx="6477000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ru-RU" sz="8000" b="0" dirty="0"/>
              <a:t>Актуальность темы</a:t>
            </a:r>
            <a:endParaRPr sz="8000" b="0" dirty="0"/>
          </a:p>
        </p:txBody>
      </p:sp>
      <p:sp>
        <p:nvSpPr>
          <p:cNvPr id="4" name="object 4"/>
          <p:cNvSpPr/>
          <p:nvPr/>
        </p:nvSpPr>
        <p:spPr>
          <a:xfrm>
            <a:off x="16074230" y="3619500"/>
            <a:ext cx="1171575" cy="133350"/>
          </a:xfrm>
          <a:custGeom>
            <a:avLst/>
            <a:gdLst/>
            <a:ahLst/>
            <a:cxnLst/>
            <a:rect l="l" t="t" r="r" b="b"/>
            <a:pathLst>
              <a:path w="1171575" h="133350">
                <a:moveTo>
                  <a:pt x="1171574" y="133349"/>
                </a:moveTo>
                <a:lnTo>
                  <a:pt x="0" y="133349"/>
                </a:lnTo>
                <a:lnTo>
                  <a:pt x="0" y="0"/>
                </a:lnTo>
                <a:lnTo>
                  <a:pt x="1171574" y="0"/>
                </a:lnTo>
                <a:lnTo>
                  <a:pt x="1171574" y="133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Freeform: Shape 12">
            <a:extLst>
              <a:ext uri="{FF2B5EF4-FFF2-40B4-BE49-F238E27FC236}">
                <a16:creationId xmlns:a16="http://schemas.microsoft.com/office/drawing/2014/main" id="{5536E2C1-6528-4AAF-82E2-4E3CE776668F}"/>
              </a:ext>
            </a:extLst>
          </p:cNvPr>
          <p:cNvSpPr/>
          <p:nvPr/>
        </p:nvSpPr>
        <p:spPr>
          <a:xfrm>
            <a:off x="6705600" y="2781300"/>
            <a:ext cx="4540807" cy="4540807"/>
          </a:xfrm>
          <a:custGeom>
            <a:avLst/>
            <a:gdLst>
              <a:gd name="connsiteX0" fmla="*/ 2291330 w 4582660"/>
              <a:gd name="connsiteY0" fmla="*/ 948305 h 4582660"/>
              <a:gd name="connsiteX1" fmla="*/ 948305 w 4582660"/>
              <a:gd name="connsiteY1" fmla="*/ 2291330 h 4582660"/>
              <a:gd name="connsiteX2" fmla="*/ 2291330 w 4582660"/>
              <a:gd name="connsiteY2" fmla="*/ 3634355 h 4582660"/>
              <a:gd name="connsiteX3" fmla="*/ 3634355 w 4582660"/>
              <a:gd name="connsiteY3" fmla="*/ 2291330 h 4582660"/>
              <a:gd name="connsiteX4" fmla="*/ 2291330 w 4582660"/>
              <a:gd name="connsiteY4" fmla="*/ 948305 h 4582660"/>
              <a:gd name="connsiteX5" fmla="*/ 2291330 w 4582660"/>
              <a:gd name="connsiteY5" fmla="*/ 0 h 4582660"/>
              <a:gd name="connsiteX6" fmla="*/ 4582660 w 4582660"/>
              <a:gd name="connsiteY6" fmla="*/ 2291330 h 4582660"/>
              <a:gd name="connsiteX7" fmla="*/ 2291330 w 4582660"/>
              <a:gd name="connsiteY7" fmla="*/ 4582660 h 4582660"/>
              <a:gd name="connsiteX8" fmla="*/ 0 w 4582660"/>
              <a:gd name="connsiteY8" fmla="*/ 2291330 h 4582660"/>
              <a:gd name="connsiteX9" fmla="*/ 2291330 w 4582660"/>
              <a:gd name="connsiteY9" fmla="*/ 0 h 4582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2660" h="4582660">
                <a:moveTo>
                  <a:pt x="2291330" y="948305"/>
                </a:moveTo>
                <a:cubicBezTo>
                  <a:pt x="1549598" y="948305"/>
                  <a:pt x="948305" y="1549598"/>
                  <a:pt x="948305" y="2291330"/>
                </a:cubicBezTo>
                <a:cubicBezTo>
                  <a:pt x="948305" y="3033062"/>
                  <a:pt x="1549598" y="3634355"/>
                  <a:pt x="2291330" y="3634355"/>
                </a:cubicBezTo>
                <a:cubicBezTo>
                  <a:pt x="3033062" y="3634355"/>
                  <a:pt x="3634355" y="3033062"/>
                  <a:pt x="3634355" y="2291330"/>
                </a:cubicBezTo>
                <a:cubicBezTo>
                  <a:pt x="3634355" y="1549598"/>
                  <a:pt x="3033062" y="948305"/>
                  <a:pt x="2291330" y="948305"/>
                </a:cubicBezTo>
                <a:close/>
                <a:moveTo>
                  <a:pt x="2291330" y="0"/>
                </a:moveTo>
                <a:cubicBezTo>
                  <a:pt x="3556797" y="0"/>
                  <a:pt x="4582660" y="1025863"/>
                  <a:pt x="4582660" y="2291330"/>
                </a:cubicBezTo>
                <a:cubicBezTo>
                  <a:pt x="4582660" y="3556797"/>
                  <a:pt x="3556797" y="4582660"/>
                  <a:pt x="2291330" y="4582660"/>
                </a:cubicBezTo>
                <a:cubicBezTo>
                  <a:pt x="1025863" y="4582660"/>
                  <a:pt x="0" y="3556797"/>
                  <a:pt x="0" y="2291330"/>
                </a:cubicBezTo>
                <a:cubicBezTo>
                  <a:pt x="0" y="1025863"/>
                  <a:pt x="1025863" y="0"/>
                  <a:pt x="229133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1">
                  <a:alpha val="60000"/>
                </a:schemeClr>
              </a:gs>
              <a:gs pos="23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050DC17-E829-48BC-9B03-C0D99A95A01A}"/>
              </a:ext>
            </a:extLst>
          </p:cNvPr>
          <p:cNvSpPr/>
          <p:nvPr/>
        </p:nvSpPr>
        <p:spPr>
          <a:xfrm>
            <a:off x="1143000" y="6167945"/>
            <a:ext cx="533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Многие начинающие компании нуждаются в собственном сайте для продвижения бизнеса. Поэтому умении создавать сайты актуально в наше время.</a:t>
            </a:r>
          </a:p>
        </p:txBody>
      </p:sp>
      <p:sp>
        <p:nvSpPr>
          <p:cNvPr id="18" name="Rectangle: Rounded Corners 25">
            <a:extLst>
              <a:ext uri="{FF2B5EF4-FFF2-40B4-BE49-F238E27FC236}">
                <a16:creationId xmlns:a16="http://schemas.microsoft.com/office/drawing/2014/main" id="{598E03A2-AD3D-41A6-B350-29BB2645A638}"/>
              </a:ext>
            </a:extLst>
          </p:cNvPr>
          <p:cNvSpPr/>
          <p:nvPr/>
        </p:nvSpPr>
        <p:spPr>
          <a:xfrm rot="18900000" flipH="1">
            <a:off x="9562482" y="9694119"/>
            <a:ext cx="6554870" cy="88139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9" name="Freeform: Shape 3">
            <a:extLst>
              <a:ext uri="{FF2B5EF4-FFF2-40B4-BE49-F238E27FC236}">
                <a16:creationId xmlns:a16="http://schemas.microsoft.com/office/drawing/2014/main" id="{3C7C8E90-89A0-465D-8331-4828B1BF48EE}"/>
              </a:ext>
            </a:extLst>
          </p:cNvPr>
          <p:cNvSpPr/>
          <p:nvPr/>
        </p:nvSpPr>
        <p:spPr>
          <a:xfrm rot="5400000" flipH="1">
            <a:off x="670125" y="-1677288"/>
            <a:ext cx="6279749" cy="3157325"/>
          </a:xfrm>
          <a:custGeom>
            <a:avLst/>
            <a:gdLst>
              <a:gd name="connsiteX0" fmla="*/ 486951 w 3100723"/>
              <a:gd name="connsiteY0" fmla="*/ 463834 h 1558978"/>
              <a:gd name="connsiteX1" fmla="*/ 802606 w 3100723"/>
              <a:gd name="connsiteY1" fmla="*/ 333085 h 1558978"/>
              <a:gd name="connsiteX2" fmla="*/ 2298116 w 3100723"/>
              <a:gd name="connsiteY2" fmla="*/ 333085 h 1558978"/>
              <a:gd name="connsiteX3" fmla="*/ 2744519 w 3100723"/>
              <a:gd name="connsiteY3" fmla="*/ 779488 h 1558978"/>
              <a:gd name="connsiteX4" fmla="*/ 2298116 w 3100723"/>
              <a:gd name="connsiteY4" fmla="*/ 1225891 h 1558978"/>
              <a:gd name="connsiteX5" fmla="*/ 802606 w 3100723"/>
              <a:gd name="connsiteY5" fmla="*/ 1225891 h 1558978"/>
              <a:gd name="connsiteX6" fmla="*/ 356203 w 3100723"/>
              <a:gd name="connsiteY6" fmla="*/ 779488 h 1558978"/>
              <a:gd name="connsiteX7" fmla="*/ 486951 w 3100723"/>
              <a:gd name="connsiteY7" fmla="*/ 463834 h 1558978"/>
              <a:gd name="connsiteX8" fmla="*/ 0 w 3100723"/>
              <a:gd name="connsiteY8" fmla="*/ 779488 h 1558978"/>
              <a:gd name="connsiteX9" fmla="*/ 0 w 3100723"/>
              <a:gd name="connsiteY9" fmla="*/ 779489 h 1558978"/>
              <a:gd name="connsiteX10" fmla="*/ 0 w 3100723"/>
              <a:gd name="connsiteY10" fmla="*/ 779488 h 1558978"/>
              <a:gd name="connsiteX11" fmla="*/ 228307 w 3100723"/>
              <a:gd name="connsiteY11" fmla="*/ 228307 h 1558978"/>
              <a:gd name="connsiteX12" fmla="*/ 15836 w 3100723"/>
              <a:gd name="connsiteY12" fmla="*/ 622395 h 1558978"/>
              <a:gd name="connsiteX13" fmla="*/ 0 w 3100723"/>
              <a:gd name="connsiteY13" fmla="*/ 779488 h 1558978"/>
              <a:gd name="connsiteX14" fmla="*/ 15836 w 3100723"/>
              <a:gd name="connsiteY14" fmla="*/ 936582 h 1558978"/>
              <a:gd name="connsiteX15" fmla="*/ 779489 w 3100723"/>
              <a:gd name="connsiteY15" fmla="*/ 1558977 h 1558978"/>
              <a:gd name="connsiteX16" fmla="*/ 2321233 w 3100723"/>
              <a:gd name="connsiteY16" fmla="*/ 1558978 h 1558978"/>
              <a:gd name="connsiteX17" fmla="*/ 3100722 w 3100723"/>
              <a:gd name="connsiteY17" fmla="*/ 779489 h 1558978"/>
              <a:gd name="connsiteX18" fmla="*/ 3100723 w 3100723"/>
              <a:gd name="connsiteY18" fmla="*/ 779489 h 1558978"/>
              <a:gd name="connsiteX19" fmla="*/ 2321234 w 3100723"/>
              <a:gd name="connsiteY19" fmla="*/ 0 h 1558978"/>
              <a:gd name="connsiteX20" fmla="*/ 779489 w 3100723"/>
              <a:gd name="connsiteY20" fmla="*/ 0 h 1558978"/>
              <a:gd name="connsiteX21" fmla="*/ 228307 w 3100723"/>
              <a:gd name="connsiteY21" fmla="*/ 228307 h 155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00723" h="1558978">
                <a:moveTo>
                  <a:pt x="486951" y="463834"/>
                </a:moveTo>
                <a:cubicBezTo>
                  <a:pt x="567734" y="383050"/>
                  <a:pt x="679335" y="333085"/>
                  <a:pt x="802606" y="333085"/>
                </a:cubicBezTo>
                <a:lnTo>
                  <a:pt x="2298116" y="333085"/>
                </a:lnTo>
                <a:cubicBezTo>
                  <a:pt x="2544658" y="333085"/>
                  <a:pt x="2744519" y="532946"/>
                  <a:pt x="2744519" y="779488"/>
                </a:cubicBezTo>
                <a:cubicBezTo>
                  <a:pt x="2744519" y="1026030"/>
                  <a:pt x="2544658" y="1225891"/>
                  <a:pt x="2298116" y="1225891"/>
                </a:cubicBezTo>
                <a:lnTo>
                  <a:pt x="802606" y="1225891"/>
                </a:lnTo>
                <a:cubicBezTo>
                  <a:pt x="556064" y="1225891"/>
                  <a:pt x="356203" y="1026030"/>
                  <a:pt x="356203" y="779488"/>
                </a:cubicBezTo>
                <a:cubicBezTo>
                  <a:pt x="356203" y="656217"/>
                  <a:pt x="406168" y="544616"/>
                  <a:pt x="486951" y="463834"/>
                </a:cubicBezTo>
                <a:close/>
                <a:moveTo>
                  <a:pt x="0" y="779488"/>
                </a:moveTo>
                <a:lnTo>
                  <a:pt x="0" y="779489"/>
                </a:lnTo>
                <a:lnTo>
                  <a:pt x="0" y="779488"/>
                </a:lnTo>
                <a:close/>
                <a:moveTo>
                  <a:pt x="228307" y="228307"/>
                </a:moveTo>
                <a:cubicBezTo>
                  <a:pt x="122512" y="334102"/>
                  <a:pt x="46987" y="470166"/>
                  <a:pt x="15836" y="622395"/>
                </a:cubicBezTo>
                <a:lnTo>
                  <a:pt x="0" y="779488"/>
                </a:lnTo>
                <a:lnTo>
                  <a:pt x="15836" y="936582"/>
                </a:lnTo>
                <a:cubicBezTo>
                  <a:pt x="88521" y="1291782"/>
                  <a:pt x="402802" y="1558977"/>
                  <a:pt x="779489" y="1558977"/>
                </a:cubicBezTo>
                <a:lnTo>
                  <a:pt x="2321233" y="1558978"/>
                </a:lnTo>
                <a:cubicBezTo>
                  <a:pt x="2751733" y="1558978"/>
                  <a:pt x="3100722" y="1209989"/>
                  <a:pt x="3100722" y="779489"/>
                </a:cubicBezTo>
                <a:lnTo>
                  <a:pt x="3100723" y="779489"/>
                </a:lnTo>
                <a:cubicBezTo>
                  <a:pt x="3100723" y="348989"/>
                  <a:pt x="2751734" y="0"/>
                  <a:pt x="2321234" y="0"/>
                </a:cubicBezTo>
                <a:lnTo>
                  <a:pt x="779489" y="0"/>
                </a:lnTo>
                <a:cubicBezTo>
                  <a:pt x="564239" y="0"/>
                  <a:pt x="369367" y="87247"/>
                  <a:pt x="228307" y="22830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2715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0224" y="3695700"/>
            <a:ext cx="5219065" cy="2387192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 marR="5080">
              <a:lnSpc>
                <a:spcPts val="8780"/>
              </a:lnSpc>
              <a:spcBef>
                <a:spcPts val="1015"/>
              </a:spcBef>
            </a:pPr>
            <a:r>
              <a:rPr lang="ru-RU" sz="8000" dirty="0">
                <a:latin typeface="Tahoma"/>
                <a:cs typeface="Tahoma"/>
              </a:rPr>
              <a:t>Цель проекта</a:t>
            </a:r>
            <a:endParaRPr sz="80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92072" y="2890510"/>
            <a:ext cx="8306434" cy="4610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spcBef>
                <a:spcPts val="715"/>
              </a:spcBef>
              <a:tabLst>
                <a:tab pos="659765" algn="l"/>
              </a:tabLst>
            </a:pPr>
            <a:r>
              <a:rPr lang="ru-RU" sz="2400" b="0" dirty="0">
                <a:latin typeface="Verdana" panose="020B0604030504040204" pitchFamily="34" charset="0"/>
                <a:ea typeface="Verdana" panose="020B0604030504040204" pitchFamily="34" charset="0"/>
              </a:rPr>
              <a:t>Получить знания по созданию </a:t>
            </a:r>
            <a:r>
              <a:rPr lang="en-US" sz="2400" b="0" dirty="0">
                <a:latin typeface="Verdana" panose="020B0604030504040204" pitchFamily="34" charset="0"/>
                <a:ea typeface="Verdana" panose="020B0604030504040204" pitchFamily="34" charset="0"/>
              </a:rPr>
              <a:t>Web</a:t>
            </a:r>
            <a:r>
              <a:rPr lang="ru-RU" sz="2400" b="0" dirty="0">
                <a:latin typeface="Verdana" panose="020B0604030504040204" pitchFamily="34" charset="0"/>
                <a:ea typeface="Verdana" panose="020B0604030504040204" pitchFamily="34" charset="0"/>
              </a:rPr>
              <a:t>-сайта </a:t>
            </a:r>
            <a:endParaRPr sz="2100" b="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70224" y="6362700"/>
            <a:ext cx="1171575" cy="133350"/>
          </a:xfrm>
          <a:custGeom>
            <a:avLst/>
            <a:gdLst/>
            <a:ahLst/>
            <a:cxnLst/>
            <a:rect l="l" t="t" r="r" b="b"/>
            <a:pathLst>
              <a:path w="1171575" h="133350">
                <a:moveTo>
                  <a:pt x="1171574" y="133349"/>
                </a:moveTo>
                <a:lnTo>
                  <a:pt x="0" y="133349"/>
                </a:lnTo>
                <a:lnTo>
                  <a:pt x="0" y="0"/>
                </a:lnTo>
                <a:lnTo>
                  <a:pt x="1171574" y="0"/>
                </a:lnTo>
                <a:lnTo>
                  <a:pt x="1171574" y="133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Freeform: Shape 2">
            <a:extLst>
              <a:ext uri="{FF2B5EF4-FFF2-40B4-BE49-F238E27FC236}">
                <a16:creationId xmlns:a16="http://schemas.microsoft.com/office/drawing/2014/main" id="{2A9EA416-3A87-4AA0-A016-AC6E2273AE76}"/>
              </a:ext>
            </a:extLst>
          </p:cNvPr>
          <p:cNvSpPr/>
          <p:nvPr/>
        </p:nvSpPr>
        <p:spPr>
          <a:xfrm rot="5400000" flipH="1">
            <a:off x="10268785" y="7923912"/>
            <a:ext cx="6279749" cy="3157325"/>
          </a:xfrm>
          <a:custGeom>
            <a:avLst/>
            <a:gdLst>
              <a:gd name="connsiteX0" fmla="*/ 486951 w 3100723"/>
              <a:gd name="connsiteY0" fmla="*/ 463834 h 1558978"/>
              <a:gd name="connsiteX1" fmla="*/ 802606 w 3100723"/>
              <a:gd name="connsiteY1" fmla="*/ 333085 h 1558978"/>
              <a:gd name="connsiteX2" fmla="*/ 2298116 w 3100723"/>
              <a:gd name="connsiteY2" fmla="*/ 333085 h 1558978"/>
              <a:gd name="connsiteX3" fmla="*/ 2744519 w 3100723"/>
              <a:gd name="connsiteY3" fmla="*/ 779488 h 1558978"/>
              <a:gd name="connsiteX4" fmla="*/ 2298116 w 3100723"/>
              <a:gd name="connsiteY4" fmla="*/ 1225891 h 1558978"/>
              <a:gd name="connsiteX5" fmla="*/ 802606 w 3100723"/>
              <a:gd name="connsiteY5" fmla="*/ 1225891 h 1558978"/>
              <a:gd name="connsiteX6" fmla="*/ 356203 w 3100723"/>
              <a:gd name="connsiteY6" fmla="*/ 779488 h 1558978"/>
              <a:gd name="connsiteX7" fmla="*/ 486951 w 3100723"/>
              <a:gd name="connsiteY7" fmla="*/ 463834 h 1558978"/>
              <a:gd name="connsiteX8" fmla="*/ 0 w 3100723"/>
              <a:gd name="connsiteY8" fmla="*/ 779488 h 1558978"/>
              <a:gd name="connsiteX9" fmla="*/ 0 w 3100723"/>
              <a:gd name="connsiteY9" fmla="*/ 779489 h 1558978"/>
              <a:gd name="connsiteX10" fmla="*/ 0 w 3100723"/>
              <a:gd name="connsiteY10" fmla="*/ 779488 h 1558978"/>
              <a:gd name="connsiteX11" fmla="*/ 228307 w 3100723"/>
              <a:gd name="connsiteY11" fmla="*/ 228307 h 1558978"/>
              <a:gd name="connsiteX12" fmla="*/ 15836 w 3100723"/>
              <a:gd name="connsiteY12" fmla="*/ 622395 h 1558978"/>
              <a:gd name="connsiteX13" fmla="*/ 0 w 3100723"/>
              <a:gd name="connsiteY13" fmla="*/ 779488 h 1558978"/>
              <a:gd name="connsiteX14" fmla="*/ 15836 w 3100723"/>
              <a:gd name="connsiteY14" fmla="*/ 936582 h 1558978"/>
              <a:gd name="connsiteX15" fmla="*/ 779489 w 3100723"/>
              <a:gd name="connsiteY15" fmla="*/ 1558977 h 1558978"/>
              <a:gd name="connsiteX16" fmla="*/ 2321233 w 3100723"/>
              <a:gd name="connsiteY16" fmla="*/ 1558978 h 1558978"/>
              <a:gd name="connsiteX17" fmla="*/ 3100722 w 3100723"/>
              <a:gd name="connsiteY17" fmla="*/ 779489 h 1558978"/>
              <a:gd name="connsiteX18" fmla="*/ 3100723 w 3100723"/>
              <a:gd name="connsiteY18" fmla="*/ 779489 h 1558978"/>
              <a:gd name="connsiteX19" fmla="*/ 2321234 w 3100723"/>
              <a:gd name="connsiteY19" fmla="*/ 0 h 1558978"/>
              <a:gd name="connsiteX20" fmla="*/ 779489 w 3100723"/>
              <a:gd name="connsiteY20" fmla="*/ 0 h 1558978"/>
              <a:gd name="connsiteX21" fmla="*/ 228307 w 3100723"/>
              <a:gd name="connsiteY21" fmla="*/ 228307 h 155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00723" h="1558978">
                <a:moveTo>
                  <a:pt x="486951" y="463834"/>
                </a:moveTo>
                <a:cubicBezTo>
                  <a:pt x="567734" y="383050"/>
                  <a:pt x="679335" y="333085"/>
                  <a:pt x="802606" y="333085"/>
                </a:cubicBezTo>
                <a:lnTo>
                  <a:pt x="2298116" y="333085"/>
                </a:lnTo>
                <a:cubicBezTo>
                  <a:pt x="2544658" y="333085"/>
                  <a:pt x="2744519" y="532946"/>
                  <a:pt x="2744519" y="779488"/>
                </a:cubicBezTo>
                <a:cubicBezTo>
                  <a:pt x="2744519" y="1026030"/>
                  <a:pt x="2544658" y="1225891"/>
                  <a:pt x="2298116" y="1225891"/>
                </a:cubicBezTo>
                <a:lnTo>
                  <a:pt x="802606" y="1225891"/>
                </a:lnTo>
                <a:cubicBezTo>
                  <a:pt x="556064" y="1225891"/>
                  <a:pt x="356203" y="1026030"/>
                  <a:pt x="356203" y="779488"/>
                </a:cubicBezTo>
                <a:cubicBezTo>
                  <a:pt x="356203" y="656217"/>
                  <a:pt x="406168" y="544616"/>
                  <a:pt x="486951" y="463834"/>
                </a:cubicBezTo>
                <a:close/>
                <a:moveTo>
                  <a:pt x="0" y="779488"/>
                </a:moveTo>
                <a:lnTo>
                  <a:pt x="0" y="779489"/>
                </a:lnTo>
                <a:lnTo>
                  <a:pt x="0" y="779488"/>
                </a:lnTo>
                <a:close/>
                <a:moveTo>
                  <a:pt x="228307" y="228307"/>
                </a:moveTo>
                <a:cubicBezTo>
                  <a:pt x="122512" y="334102"/>
                  <a:pt x="46987" y="470166"/>
                  <a:pt x="15836" y="622395"/>
                </a:cubicBezTo>
                <a:lnTo>
                  <a:pt x="0" y="779488"/>
                </a:lnTo>
                <a:lnTo>
                  <a:pt x="15836" y="936582"/>
                </a:lnTo>
                <a:cubicBezTo>
                  <a:pt x="88521" y="1291782"/>
                  <a:pt x="402802" y="1558977"/>
                  <a:pt x="779489" y="1558977"/>
                </a:cubicBezTo>
                <a:lnTo>
                  <a:pt x="2321233" y="1558978"/>
                </a:lnTo>
                <a:cubicBezTo>
                  <a:pt x="2751733" y="1558978"/>
                  <a:pt x="3100722" y="1209989"/>
                  <a:pt x="3100722" y="779489"/>
                </a:cubicBezTo>
                <a:lnTo>
                  <a:pt x="3100723" y="779489"/>
                </a:lnTo>
                <a:cubicBezTo>
                  <a:pt x="3100723" y="348989"/>
                  <a:pt x="2751734" y="0"/>
                  <a:pt x="2321234" y="0"/>
                </a:cubicBezTo>
                <a:lnTo>
                  <a:pt x="779489" y="0"/>
                </a:lnTo>
                <a:cubicBezTo>
                  <a:pt x="564239" y="0"/>
                  <a:pt x="369367" y="87247"/>
                  <a:pt x="228307" y="22830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Freeform: Shape 3">
            <a:extLst>
              <a:ext uri="{FF2B5EF4-FFF2-40B4-BE49-F238E27FC236}">
                <a16:creationId xmlns:a16="http://schemas.microsoft.com/office/drawing/2014/main" id="{0CAC3CCA-BFFC-413C-B40A-CC9BFE3651EE}"/>
              </a:ext>
            </a:extLst>
          </p:cNvPr>
          <p:cNvSpPr/>
          <p:nvPr/>
        </p:nvSpPr>
        <p:spPr>
          <a:xfrm rot="5400000" flipH="1">
            <a:off x="2618544" y="-1597515"/>
            <a:ext cx="6279749" cy="3157325"/>
          </a:xfrm>
          <a:custGeom>
            <a:avLst/>
            <a:gdLst>
              <a:gd name="connsiteX0" fmla="*/ 486951 w 3100723"/>
              <a:gd name="connsiteY0" fmla="*/ 463834 h 1558978"/>
              <a:gd name="connsiteX1" fmla="*/ 802606 w 3100723"/>
              <a:gd name="connsiteY1" fmla="*/ 333085 h 1558978"/>
              <a:gd name="connsiteX2" fmla="*/ 2298116 w 3100723"/>
              <a:gd name="connsiteY2" fmla="*/ 333085 h 1558978"/>
              <a:gd name="connsiteX3" fmla="*/ 2744519 w 3100723"/>
              <a:gd name="connsiteY3" fmla="*/ 779488 h 1558978"/>
              <a:gd name="connsiteX4" fmla="*/ 2298116 w 3100723"/>
              <a:gd name="connsiteY4" fmla="*/ 1225891 h 1558978"/>
              <a:gd name="connsiteX5" fmla="*/ 802606 w 3100723"/>
              <a:gd name="connsiteY5" fmla="*/ 1225891 h 1558978"/>
              <a:gd name="connsiteX6" fmla="*/ 356203 w 3100723"/>
              <a:gd name="connsiteY6" fmla="*/ 779488 h 1558978"/>
              <a:gd name="connsiteX7" fmla="*/ 486951 w 3100723"/>
              <a:gd name="connsiteY7" fmla="*/ 463834 h 1558978"/>
              <a:gd name="connsiteX8" fmla="*/ 0 w 3100723"/>
              <a:gd name="connsiteY8" fmla="*/ 779488 h 1558978"/>
              <a:gd name="connsiteX9" fmla="*/ 0 w 3100723"/>
              <a:gd name="connsiteY9" fmla="*/ 779489 h 1558978"/>
              <a:gd name="connsiteX10" fmla="*/ 0 w 3100723"/>
              <a:gd name="connsiteY10" fmla="*/ 779488 h 1558978"/>
              <a:gd name="connsiteX11" fmla="*/ 228307 w 3100723"/>
              <a:gd name="connsiteY11" fmla="*/ 228307 h 1558978"/>
              <a:gd name="connsiteX12" fmla="*/ 15836 w 3100723"/>
              <a:gd name="connsiteY12" fmla="*/ 622395 h 1558978"/>
              <a:gd name="connsiteX13" fmla="*/ 0 w 3100723"/>
              <a:gd name="connsiteY13" fmla="*/ 779488 h 1558978"/>
              <a:gd name="connsiteX14" fmla="*/ 15836 w 3100723"/>
              <a:gd name="connsiteY14" fmla="*/ 936582 h 1558978"/>
              <a:gd name="connsiteX15" fmla="*/ 779489 w 3100723"/>
              <a:gd name="connsiteY15" fmla="*/ 1558977 h 1558978"/>
              <a:gd name="connsiteX16" fmla="*/ 2321233 w 3100723"/>
              <a:gd name="connsiteY16" fmla="*/ 1558978 h 1558978"/>
              <a:gd name="connsiteX17" fmla="*/ 3100722 w 3100723"/>
              <a:gd name="connsiteY17" fmla="*/ 779489 h 1558978"/>
              <a:gd name="connsiteX18" fmla="*/ 3100723 w 3100723"/>
              <a:gd name="connsiteY18" fmla="*/ 779489 h 1558978"/>
              <a:gd name="connsiteX19" fmla="*/ 2321234 w 3100723"/>
              <a:gd name="connsiteY19" fmla="*/ 0 h 1558978"/>
              <a:gd name="connsiteX20" fmla="*/ 779489 w 3100723"/>
              <a:gd name="connsiteY20" fmla="*/ 0 h 1558978"/>
              <a:gd name="connsiteX21" fmla="*/ 228307 w 3100723"/>
              <a:gd name="connsiteY21" fmla="*/ 228307 h 155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00723" h="1558978">
                <a:moveTo>
                  <a:pt x="486951" y="463834"/>
                </a:moveTo>
                <a:cubicBezTo>
                  <a:pt x="567734" y="383050"/>
                  <a:pt x="679335" y="333085"/>
                  <a:pt x="802606" y="333085"/>
                </a:cubicBezTo>
                <a:lnTo>
                  <a:pt x="2298116" y="333085"/>
                </a:lnTo>
                <a:cubicBezTo>
                  <a:pt x="2544658" y="333085"/>
                  <a:pt x="2744519" y="532946"/>
                  <a:pt x="2744519" y="779488"/>
                </a:cubicBezTo>
                <a:cubicBezTo>
                  <a:pt x="2744519" y="1026030"/>
                  <a:pt x="2544658" y="1225891"/>
                  <a:pt x="2298116" y="1225891"/>
                </a:cubicBezTo>
                <a:lnTo>
                  <a:pt x="802606" y="1225891"/>
                </a:lnTo>
                <a:cubicBezTo>
                  <a:pt x="556064" y="1225891"/>
                  <a:pt x="356203" y="1026030"/>
                  <a:pt x="356203" y="779488"/>
                </a:cubicBezTo>
                <a:cubicBezTo>
                  <a:pt x="356203" y="656217"/>
                  <a:pt x="406168" y="544616"/>
                  <a:pt x="486951" y="463834"/>
                </a:cubicBezTo>
                <a:close/>
                <a:moveTo>
                  <a:pt x="0" y="779488"/>
                </a:moveTo>
                <a:lnTo>
                  <a:pt x="0" y="779489"/>
                </a:lnTo>
                <a:lnTo>
                  <a:pt x="0" y="779488"/>
                </a:lnTo>
                <a:close/>
                <a:moveTo>
                  <a:pt x="228307" y="228307"/>
                </a:moveTo>
                <a:cubicBezTo>
                  <a:pt x="122512" y="334102"/>
                  <a:pt x="46987" y="470166"/>
                  <a:pt x="15836" y="622395"/>
                </a:cubicBezTo>
                <a:lnTo>
                  <a:pt x="0" y="779488"/>
                </a:lnTo>
                <a:lnTo>
                  <a:pt x="15836" y="936582"/>
                </a:lnTo>
                <a:cubicBezTo>
                  <a:pt x="88521" y="1291782"/>
                  <a:pt x="402802" y="1558977"/>
                  <a:pt x="779489" y="1558977"/>
                </a:cubicBezTo>
                <a:lnTo>
                  <a:pt x="2321233" y="1558978"/>
                </a:lnTo>
                <a:cubicBezTo>
                  <a:pt x="2751733" y="1558978"/>
                  <a:pt x="3100722" y="1209989"/>
                  <a:pt x="3100722" y="779489"/>
                </a:cubicBezTo>
                <a:lnTo>
                  <a:pt x="3100723" y="779489"/>
                </a:lnTo>
                <a:cubicBezTo>
                  <a:pt x="3100723" y="348989"/>
                  <a:pt x="2751734" y="0"/>
                  <a:pt x="2321234" y="0"/>
                </a:cubicBezTo>
                <a:lnTo>
                  <a:pt x="779489" y="0"/>
                </a:lnTo>
                <a:cubicBezTo>
                  <a:pt x="564239" y="0"/>
                  <a:pt x="369367" y="87247"/>
                  <a:pt x="228307" y="22830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104900"/>
            <a:ext cx="5918200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8000" b="0" dirty="0"/>
              <a:t>Задачи проекта</a:t>
            </a:r>
            <a:endParaRPr sz="8000" b="0" dirty="0"/>
          </a:p>
        </p:txBody>
      </p:sp>
      <p:sp>
        <p:nvSpPr>
          <p:cNvPr id="3" name="object 3"/>
          <p:cNvSpPr txBox="1"/>
          <p:nvPr/>
        </p:nvSpPr>
        <p:spPr>
          <a:xfrm>
            <a:off x="1016000" y="5137817"/>
            <a:ext cx="487426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200" b="1" spc="55" dirty="0">
                <a:latin typeface="Tahoma"/>
                <a:cs typeface="Tahoma"/>
              </a:rPr>
              <a:t>1. </a:t>
            </a:r>
            <a:endParaRPr lang="ru-RU" sz="2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1600" y="4000664"/>
            <a:ext cx="1171575" cy="133350"/>
          </a:xfrm>
          <a:custGeom>
            <a:avLst/>
            <a:gdLst/>
            <a:ahLst/>
            <a:cxnLst/>
            <a:rect l="l" t="t" r="r" b="b"/>
            <a:pathLst>
              <a:path w="1171575" h="133350">
                <a:moveTo>
                  <a:pt x="1171574" y="133349"/>
                </a:moveTo>
                <a:lnTo>
                  <a:pt x="0" y="133349"/>
                </a:lnTo>
                <a:lnTo>
                  <a:pt x="0" y="0"/>
                </a:lnTo>
                <a:lnTo>
                  <a:pt x="1171574" y="0"/>
                </a:lnTo>
                <a:lnTo>
                  <a:pt x="1171574" y="133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1579962" y="5156770"/>
            <a:ext cx="457644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</a:t>
            </a:r>
            <a:endParaRPr sz="2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9F20A4E-B3E3-494C-A3F6-7AD29E6B18ED}"/>
              </a:ext>
            </a:extLst>
          </p:cNvPr>
          <p:cNvSpPr/>
          <p:nvPr/>
        </p:nvSpPr>
        <p:spPr>
          <a:xfrm>
            <a:off x="1371600" y="5063554"/>
            <a:ext cx="45952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Узнать, что из себя представляет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Web-site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40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2E848D55-65FA-41BC-B8A4-C719980507F9}"/>
              </a:ext>
            </a:extLst>
          </p:cNvPr>
          <p:cNvSpPr txBox="1"/>
          <p:nvPr/>
        </p:nvSpPr>
        <p:spPr>
          <a:xfrm>
            <a:off x="6245860" y="5134740"/>
            <a:ext cx="487426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200" b="1" spc="55" dirty="0">
                <a:latin typeface="Tahoma"/>
                <a:cs typeface="Tahoma"/>
              </a:rPr>
              <a:t>2. </a:t>
            </a:r>
            <a:endParaRPr lang="ru-RU" sz="2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DB8E030-E4F4-46E0-91C3-F42F7966255C}"/>
              </a:ext>
            </a:extLst>
          </p:cNvPr>
          <p:cNvSpPr/>
          <p:nvPr/>
        </p:nvSpPr>
        <p:spPr>
          <a:xfrm>
            <a:off x="6854190" y="5131474"/>
            <a:ext cx="3657599" cy="1425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lang="ru-RU" sz="2400" dirty="0">
                <a:latin typeface="Verdana"/>
                <a:cs typeface="Verdana"/>
              </a:rPr>
              <a:t>Узнать на какие этапы делится разработка сайта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165489F-0B4E-46C8-8C2C-7FAED7F95572}"/>
              </a:ext>
            </a:extLst>
          </p:cNvPr>
          <p:cNvSpPr/>
          <p:nvPr/>
        </p:nvSpPr>
        <p:spPr>
          <a:xfrm>
            <a:off x="12188293" y="5137817"/>
            <a:ext cx="4874260" cy="964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lang="ru-RU" sz="2400" dirty="0">
                <a:latin typeface="Verdana"/>
                <a:cs typeface="Verdana"/>
              </a:rPr>
              <a:t>Разработать собственный сайт</a:t>
            </a:r>
          </a:p>
        </p:txBody>
      </p:sp>
      <p:sp>
        <p:nvSpPr>
          <p:cNvPr id="13" name="Rectangle: Rounded Corners 25">
            <a:extLst>
              <a:ext uri="{FF2B5EF4-FFF2-40B4-BE49-F238E27FC236}">
                <a16:creationId xmlns:a16="http://schemas.microsoft.com/office/drawing/2014/main" id="{905DE4B7-091B-4B58-A6E1-AEE4D866A4C6}"/>
              </a:ext>
            </a:extLst>
          </p:cNvPr>
          <p:cNvSpPr/>
          <p:nvPr/>
        </p:nvSpPr>
        <p:spPr>
          <a:xfrm rot="18900000" flipH="1">
            <a:off x="12229482" y="-440698"/>
            <a:ext cx="6554870" cy="88139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4" name="Freeform: Shape 26">
            <a:extLst>
              <a:ext uri="{FF2B5EF4-FFF2-40B4-BE49-F238E27FC236}">
                <a16:creationId xmlns:a16="http://schemas.microsoft.com/office/drawing/2014/main" id="{B56471D8-3304-4EFD-9A50-524B693F4B8C}"/>
              </a:ext>
            </a:extLst>
          </p:cNvPr>
          <p:cNvSpPr/>
          <p:nvPr/>
        </p:nvSpPr>
        <p:spPr>
          <a:xfrm rot="18900000" flipH="1">
            <a:off x="1720635" y="8196747"/>
            <a:ext cx="6279749" cy="3157325"/>
          </a:xfrm>
          <a:custGeom>
            <a:avLst/>
            <a:gdLst>
              <a:gd name="connsiteX0" fmla="*/ 486951 w 3100723"/>
              <a:gd name="connsiteY0" fmla="*/ 463834 h 1558978"/>
              <a:gd name="connsiteX1" fmla="*/ 802606 w 3100723"/>
              <a:gd name="connsiteY1" fmla="*/ 333085 h 1558978"/>
              <a:gd name="connsiteX2" fmla="*/ 2298116 w 3100723"/>
              <a:gd name="connsiteY2" fmla="*/ 333085 h 1558978"/>
              <a:gd name="connsiteX3" fmla="*/ 2744519 w 3100723"/>
              <a:gd name="connsiteY3" fmla="*/ 779488 h 1558978"/>
              <a:gd name="connsiteX4" fmla="*/ 2298116 w 3100723"/>
              <a:gd name="connsiteY4" fmla="*/ 1225891 h 1558978"/>
              <a:gd name="connsiteX5" fmla="*/ 802606 w 3100723"/>
              <a:gd name="connsiteY5" fmla="*/ 1225891 h 1558978"/>
              <a:gd name="connsiteX6" fmla="*/ 356203 w 3100723"/>
              <a:gd name="connsiteY6" fmla="*/ 779488 h 1558978"/>
              <a:gd name="connsiteX7" fmla="*/ 486951 w 3100723"/>
              <a:gd name="connsiteY7" fmla="*/ 463834 h 1558978"/>
              <a:gd name="connsiteX8" fmla="*/ 0 w 3100723"/>
              <a:gd name="connsiteY8" fmla="*/ 779488 h 1558978"/>
              <a:gd name="connsiteX9" fmla="*/ 0 w 3100723"/>
              <a:gd name="connsiteY9" fmla="*/ 779489 h 1558978"/>
              <a:gd name="connsiteX10" fmla="*/ 0 w 3100723"/>
              <a:gd name="connsiteY10" fmla="*/ 779488 h 1558978"/>
              <a:gd name="connsiteX11" fmla="*/ 228307 w 3100723"/>
              <a:gd name="connsiteY11" fmla="*/ 228307 h 1558978"/>
              <a:gd name="connsiteX12" fmla="*/ 15836 w 3100723"/>
              <a:gd name="connsiteY12" fmla="*/ 622395 h 1558978"/>
              <a:gd name="connsiteX13" fmla="*/ 0 w 3100723"/>
              <a:gd name="connsiteY13" fmla="*/ 779488 h 1558978"/>
              <a:gd name="connsiteX14" fmla="*/ 15836 w 3100723"/>
              <a:gd name="connsiteY14" fmla="*/ 936582 h 1558978"/>
              <a:gd name="connsiteX15" fmla="*/ 779489 w 3100723"/>
              <a:gd name="connsiteY15" fmla="*/ 1558977 h 1558978"/>
              <a:gd name="connsiteX16" fmla="*/ 2321233 w 3100723"/>
              <a:gd name="connsiteY16" fmla="*/ 1558978 h 1558978"/>
              <a:gd name="connsiteX17" fmla="*/ 3100722 w 3100723"/>
              <a:gd name="connsiteY17" fmla="*/ 779489 h 1558978"/>
              <a:gd name="connsiteX18" fmla="*/ 3100723 w 3100723"/>
              <a:gd name="connsiteY18" fmla="*/ 779489 h 1558978"/>
              <a:gd name="connsiteX19" fmla="*/ 2321234 w 3100723"/>
              <a:gd name="connsiteY19" fmla="*/ 0 h 1558978"/>
              <a:gd name="connsiteX20" fmla="*/ 779489 w 3100723"/>
              <a:gd name="connsiteY20" fmla="*/ 0 h 1558978"/>
              <a:gd name="connsiteX21" fmla="*/ 228307 w 3100723"/>
              <a:gd name="connsiteY21" fmla="*/ 228307 h 155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00723" h="1558978">
                <a:moveTo>
                  <a:pt x="486951" y="463834"/>
                </a:moveTo>
                <a:cubicBezTo>
                  <a:pt x="567734" y="383050"/>
                  <a:pt x="679335" y="333085"/>
                  <a:pt x="802606" y="333085"/>
                </a:cubicBezTo>
                <a:lnTo>
                  <a:pt x="2298116" y="333085"/>
                </a:lnTo>
                <a:cubicBezTo>
                  <a:pt x="2544658" y="333085"/>
                  <a:pt x="2744519" y="532946"/>
                  <a:pt x="2744519" y="779488"/>
                </a:cubicBezTo>
                <a:cubicBezTo>
                  <a:pt x="2744519" y="1026030"/>
                  <a:pt x="2544658" y="1225891"/>
                  <a:pt x="2298116" y="1225891"/>
                </a:cubicBezTo>
                <a:lnTo>
                  <a:pt x="802606" y="1225891"/>
                </a:lnTo>
                <a:cubicBezTo>
                  <a:pt x="556064" y="1225891"/>
                  <a:pt x="356203" y="1026030"/>
                  <a:pt x="356203" y="779488"/>
                </a:cubicBezTo>
                <a:cubicBezTo>
                  <a:pt x="356203" y="656217"/>
                  <a:pt x="406168" y="544616"/>
                  <a:pt x="486951" y="463834"/>
                </a:cubicBezTo>
                <a:close/>
                <a:moveTo>
                  <a:pt x="0" y="779488"/>
                </a:moveTo>
                <a:lnTo>
                  <a:pt x="0" y="779489"/>
                </a:lnTo>
                <a:lnTo>
                  <a:pt x="0" y="779488"/>
                </a:lnTo>
                <a:close/>
                <a:moveTo>
                  <a:pt x="228307" y="228307"/>
                </a:moveTo>
                <a:cubicBezTo>
                  <a:pt x="122512" y="334102"/>
                  <a:pt x="46987" y="470166"/>
                  <a:pt x="15836" y="622395"/>
                </a:cubicBezTo>
                <a:lnTo>
                  <a:pt x="0" y="779488"/>
                </a:lnTo>
                <a:lnTo>
                  <a:pt x="15836" y="936582"/>
                </a:lnTo>
                <a:cubicBezTo>
                  <a:pt x="88521" y="1291782"/>
                  <a:pt x="402802" y="1558977"/>
                  <a:pt x="779489" y="1558977"/>
                </a:cubicBezTo>
                <a:lnTo>
                  <a:pt x="2321233" y="1558978"/>
                </a:lnTo>
                <a:cubicBezTo>
                  <a:pt x="2751733" y="1558978"/>
                  <a:pt x="3100722" y="1209989"/>
                  <a:pt x="3100722" y="779489"/>
                </a:cubicBezTo>
                <a:lnTo>
                  <a:pt x="3100723" y="779489"/>
                </a:lnTo>
                <a:cubicBezTo>
                  <a:pt x="3100723" y="348989"/>
                  <a:pt x="2751734" y="0"/>
                  <a:pt x="2321234" y="0"/>
                </a:cubicBezTo>
                <a:lnTo>
                  <a:pt x="779489" y="0"/>
                </a:lnTo>
                <a:cubicBezTo>
                  <a:pt x="564239" y="0"/>
                  <a:pt x="369367" y="87247"/>
                  <a:pt x="228307" y="228307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/>
          <p:cNvSpPr/>
          <p:nvPr/>
        </p:nvSpPr>
        <p:spPr>
          <a:xfrm rot="18900000" flipH="1">
            <a:off x="1245144" y="7469293"/>
            <a:ext cx="5088219" cy="107667"/>
          </a:xfrm>
          <a:prstGeom prst="roundRect">
            <a:avLst>
              <a:gd name="adj" fmla="val 50000"/>
            </a:avLst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9" name="Rectangle: Rounded Corners 8"/>
          <p:cNvSpPr/>
          <p:nvPr/>
        </p:nvSpPr>
        <p:spPr>
          <a:xfrm rot="18900000" flipH="1">
            <a:off x="1253910" y="7965527"/>
            <a:ext cx="8654078" cy="16227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1270000" dist="63500" dir="8100000" sx="95000" sy="95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22" name="Rectangle 21"/>
          <p:cNvSpPr/>
          <p:nvPr/>
        </p:nvSpPr>
        <p:spPr>
          <a:xfrm>
            <a:off x="863080" y="681145"/>
            <a:ext cx="143083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из себя представляет </a:t>
            </a:r>
            <a:r>
              <a:rPr lang="en-US" sz="8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Web-site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859CCBFD-5FDE-4E35-A25E-E53EE3EDC978}"/>
              </a:ext>
            </a:extLst>
          </p:cNvPr>
          <p:cNvSpPr/>
          <p:nvPr/>
        </p:nvSpPr>
        <p:spPr>
          <a:xfrm>
            <a:off x="1007096" y="3235690"/>
            <a:ext cx="1171575" cy="133350"/>
          </a:xfrm>
          <a:custGeom>
            <a:avLst/>
            <a:gdLst/>
            <a:ahLst/>
            <a:cxnLst/>
            <a:rect l="l" t="t" r="r" b="b"/>
            <a:pathLst>
              <a:path w="1171575" h="133350">
                <a:moveTo>
                  <a:pt x="1171574" y="133349"/>
                </a:moveTo>
                <a:lnTo>
                  <a:pt x="0" y="133349"/>
                </a:lnTo>
                <a:lnTo>
                  <a:pt x="0" y="0"/>
                </a:lnTo>
                <a:lnTo>
                  <a:pt x="1171574" y="0"/>
                </a:lnTo>
                <a:lnTo>
                  <a:pt x="1171574" y="133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33AD6E2-131A-483F-8FE3-2EF74DF7165D}"/>
              </a:ext>
            </a:extLst>
          </p:cNvPr>
          <p:cNvSpPr/>
          <p:nvPr/>
        </p:nvSpPr>
        <p:spPr>
          <a:xfrm>
            <a:off x="10944200" y="5545586"/>
            <a:ext cx="62028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Сайт – это адрес расположенный в интернете, на котором находится какая-нибудь информация (текста, видео, фотографии, документы, музыка и прочее)</a:t>
            </a:r>
          </a:p>
        </p:txBody>
      </p:sp>
      <p:sp>
        <p:nvSpPr>
          <p:cNvPr id="10" name="Freeform: Shape 5">
            <a:extLst>
              <a:ext uri="{FF2B5EF4-FFF2-40B4-BE49-F238E27FC236}">
                <a16:creationId xmlns:a16="http://schemas.microsoft.com/office/drawing/2014/main" id="{C2FD4312-5D37-481C-B6C3-21E08CCDD0F1}"/>
              </a:ext>
            </a:extLst>
          </p:cNvPr>
          <p:cNvSpPr/>
          <p:nvPr/>
        </p:nvSpPr>
        <p:spPr>
          <a:xfrm rot="18900000" flipH="1">
            <a:off x="13589108" y="-11421"/>
            <a:ext cx="6279749" cy="3157325"/>
          </a:xfrm>
          <a:custGeom>
            <a:avLst/>
            <a:gdLst>
              <a:gd name="connsiteX0" fmla="*/ 486951 w 3100723"/>
              <a:gd name="connsiteY0" fmla="*/ 463834 h 1558978"/>
              <a:gd name="connsiteX1" fmla="*/ 802606 w 3100723"/>
              <a:gd name="connsiteY1" fmla="*/ 333085 h 1558978"/>
              <a:gd name="connsiteX2" fmla="*/ 2298116 w 3100723"/>
              <a:gd name="connsiteY2" fmla="*/ 333085 h 1558978"/>
              <a:gd name="connsiteX3" fmla="*/ 2744519 w 3100723"/>
              <a:gd name="connsiteY3" fmla="*/ 779488 h 1558978"/>
              <a:gd name="connsiteX4" fmla="*/ 2298116 w 3100723"/>
              <a:gd name="connsiteY4" fmla="*/ 1225891 h 1558978"/>
              <a:gd name="connsiteX5" fmla="*/ 802606 w 3100723"/>
              <a:gd name="connsiteY5" fmla="*/ 1225891 h 1558978"/>
              <a:gd name="connsiteX6" fmla="*/ 356203 w 3100723"/>
              <a:gd name="connsiteY6" fmla="*/ 779488 h 1558978"/>
              <a:gd name="connsiteX7" fmla="*/ 486951 w 3100723"/>
              <a:gd name="connsiteY7" fmla="*/ 463834 h 1558978"/>
              <a:gd name="connsiteX8" fmla="*/ 0 w 3100723"/>
              <a:gd name="connsiteY8" fmla="*/ 779488 h 1558978"/>
              <a:gd name="connsiteX9" fmla="*/ 0 w 3100723"/>
              <a:gd name="connsiteY9" fmla="*/ 779489 h 1558978"/>
              <a:gd name="connsiteX10" fmla="*/ 0 w 3100723"/>
              <a:gd name="connsiteY10" fmla="*/ 779488 h 1558978"/>
              <a:gd name="connsiteX11" fmla="*/ 228307 w 3100723"/>
              <a:gd name="connsiteY11" fmla="*/ 228307 h 1558978"/>
              <a:gd name="connsiteX12" fmla="*/ 15836 w 3100723"/>
              <a:gd name="connsiteY12" fmla="*/ 622395 h 1558978"/>
              <a:gd name="connsiteX13" fmla="*/ 0 w 3100723"/>
              <a:gd name="connsiteY13" fmla="*/ 779488 h 1558978"/>
              <a:gd name="connsiteX14" fmla="*/ 15836 w 3100723"/>
              <a:gd name="connsiteY14" fmla="*/ 936582 h 1558978"/>
              <a:gd name="connsiteX15" fmla="*/ 779489 w 3100723"/>
              <a:gd name="connsiteY15" fmla="*/ 1558977 h 1558978"/>
              <a:gd name="connsiteX16" fmla="*/ 2321233 w 3100723"/>
              <a:gd name="connsiteY16" fmla="*/ 1558978 h 1558978"/>
              <a:gd name="connsiteX17" fmla="*/ 3100722 w 3100723"/>
              <a:gd name="connsiteY17" fmla="*/ 779489 h 1558978"/>
              <a:gd name="connsiteX18" fmla="*/ 3100723 w 3100723"/>
              <a:gd name="connsiteY18" fmla="*/ 779489 h 1558978"/>
              <a:gd name="connsiteX19" fmla="*/ 2321234 w 3100723"/>
              <a:gd name="connsiteY19" fmla="*/ 0 h 1558978"/>
              <a:gd name="connsiteX20" fmla="*/ 779489 w 3100723"/>
              <a:gd name="connsiteY20" fmla="*/ 0 h 1558978"/>
              <a:gd name="connsiteX21" fmla="*/ 228307 w 3100723"/>
              <a:gd name="connsiteY21" fmla="*/ 228307 h 155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00723" h="1558978">
                <a:moveTo>
                  <a:pt x="486951" y="463834"/>
                </a:moveTo>
                <a:cubicBezTo>
                  <a:pt x="567734" y="383050"/>
                  <a:pt x="679335" y="333085"/>
                  <a:pt x="802606" y="333085"/>
                </a:cubicBezTo>
                <a:lnTo>
                  <a:pt x="2298116" y="333085"/>
                </a:lnTo>
                <a:cubicBezTo>
                  <a:pt x="2544658" y="333085"/>
                  <a:pt x="2744519" y="532946"/>
                  <a:pt x="2744519" y="779488"/>
                </a:cubicBezTo>
                <a:cubicBezTo>
                  <a:pt x="2744519" y="1026030"/>
                  <a:pt x="2544658" y="1225891"/>
                  <a:pt x="2298116" y="1225891"/>
                </a:cubicBezTo>
                <a:lnTo>
                  <a:pt x="802606" y="1225891"/>
                </a:lnTo>
                <a:cubicBezTo>
                  <a:pt x="556064" y="1225891"/>
                  <a:pt x="356203" y="1026030"/>
                  <a:pt x="356203" y="779488"/>
                </a:cubicBezTo>
                <a:cubicBezTo>
                  <a:pt x="356203" y="656217"/>
                  <a:pt x="406168" y="544616"/>
                  <a:pt x="486951" y="463834"/>
                </a:cubicBezTo>
                <a:close/>
                <a:moveTo>
                  <a:pt x="0" y="779488"/>
                </a:moveTo>
                <a:lnTo>
                  <a:pt x="0" y="779489"/>
                </a:lnTo>
                <a:lnTo>
                  <a:pt x="0" y="779488"/>
                </a:lnTo>
                <a:close/>
                <a:moveTo>
                  <a:pt x="228307" y="228307"/>
                </a:moveTo>
                <a:cubicBezTo>
                  <a:pt x="122512" y="334102"/>
                  <a:pt x="46987" y="470166"/>
                  <a:pt x="15836" y="622395"/>
                </a:cubicBezTo>
                <a:lnTo>
                  <a:pt x="0" y="779488"/>
                </a:lnTo>
                <a:lnTo>
                  <a:pt x="15836" y="936582"/>
                </a:lnTo>
                <a:cubicBezTo>
                  <a:pt x="88521" y="1291782"/>
                  <a:pt x="402802" y="1558977"/>
                  <a:pt x="779489" y="1558977"/>
                </a:cubicBezTo>
                <a:lnTo>
                  <a:pt x="2321233" y="1558978"/>
                </a:lnTo>
                <a:cubicBezTo>
                  <a:pt x="2751733" y="1558978"/>
                  <a:pt x="3100722" y="1209989"/>
                  <a:pt x="3100722" y="779489"/>
                </a:cubicBezTo>
                <a:lnTo>
                  <a:pt x="3100723" y="779489"/>
                </a:lnTo>
                <a:cubicBezTo>
                  <a:pt x="3100723" y="348989"/>
                  <a:pt x="2751734" y="0"/>
                  <a:pt x="2321234" y="0"/>
                </a:cubicBezTo>
                <a:lnTo>
                  <a:pt x="779489" y="0"/>
                </a:lnTo>
                <a:cubicBezTo>
                  <a:pt x="564239" y="0"/>
                  <a:pt x="369367" y="87247"/>
                  <a:pt x="228307" y="228307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4581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9" grpId="0" animBg="1"/>
      <p:bldP spid="22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967443" y="-2719874"/>
            <a:ext cx="23285442" cy="13169286"/>
            <a:chOff x="-644962" y="-1805690"/>
            <a:chExt cx="15523628" cy="8779524"/>
          </a:xfrm>
          <a:solidFill>
            <a:schemeClr val="bg1">
              <a:alpha val="20000"/>
            </a:schemeClr>
          </a:solidFill>
        </p:grpSpPr>
        <p:sp>
          <p:nvSpPr>
            <p:cNvPr id="5" name="Rectangle: Rounded Corners 4"/>
            <p:cNvSpPr/>
            <p:nvPr/>
          </p:nvSpPr>
          <p:spPr>
            <a:xfrm rot="2700000">
              <a:off x="10540832" y="-2630215"/>
              <a:ext cx="1016000" cy="561702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  <p:sp>
          <p:nvSpPr>
            <p:cNvPr id="6" name="Rectangle: Rounded Corners 5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 dirty="0"/>
            </a:p>
          </p:txBody>
        </p:sp>
        <p:sp>
          <p:nvSpPr>
            <p:cNvPr id="7" name="Rectangle: Rounded Corners 6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 dirty="0"/>
            </a:p>
          </p:txBody>
        </p:sp>
        <p:sp>
          <p:nvSpPr>
            <p:cNvPr id="8" name="Rectangle: Rounded Corners 7"/>
            <p:cNvSpPr/>
            <p:nvPr/>
          </p:nvSpPr>
          <p:spPr>
            <a:xfrm rot="2700000">
              <a:off x="11095057" y="620978"/>
              <a:ext cx="695083" cy="152637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0896101" y="831111"/>
              <a:ext cx="1092994" cy="1106107"/>
              <a:chOff x="9789319" y="1181099"/>
              <a:chExt cx="1092994" cy="1106107"/>
            </a:xfrm>
            <a:grpFill/>
          </p:grpSpPr>
          <p:sp>
            <p:nvSpPr>
              <p:cNvPr id="30" name="Oval 29"/>
              <p:cNvSpPr/>
              <p:nvPr/>
            </p:nvSpPr>
            <p:spPr>
              <a:xfrm>
                <a:off x="10365582" y="1181099"/>
                <a:ext cx="516731" cy="5167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70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9789319" y="1770475"/>
                <a:ext cx="516731" cy="5167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70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287839" y="389917"/>
              <a:ext cx="6096503" cy="56431"/>
              <a:chOff x="2110637" y="95339"/>
              <a:chExt cx="6096503" cy="56431"/>
            </a:xfrm>
            <a:grpFill/>
          </p:grpSpPr>
          <p:sp>
            <p:nvSpPr>
              <p:cNvPr id="25" name="Rectangle: Rounded Corners 24"/>
              <p:cNvSpPr/>
              <p:nvPr/>
            </p:nvSpPr>
            <p:spPr>
              <a:xfrm rot="2700000" flipH="1">
                <a:off x="4686828" y="-2480852"/>
                <a:ext cx="56431" cy="52088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700"/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 rot="2700000" flipH="1">
                <a:off x="4908751" y="-2480852"/>
                <a:ext cx="56431" cy="52088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700"/>
              </a:p>
            </p:txBody>
          </p:sp>
          <p:sp>
            <p:nvSpPr>
              <p:cNvPr id="27" name="Rectangle: Rounded Corners 26"/>
              <p:cNvSpPr/>
              <p:nvPr/>
            </p:nvSpPr>
            <p:spPr>
              <a:xfrm rot="2700000" flipH="1">
                <a:off x="5130674" y="-2480852"/>
                <a:ext cx="56431" cy="52088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700"/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 rot="2700000" flipH="1">
                <a:off x="5352597" y="-2480852"/>
                <a:ext cx="56431" cy="52088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700"/>
              </a:p>
            </p:txBody>
          </p:sp>
          <p:sp>
            <p:nvSpPr>
              <p:cNvPr id="29" name="Rectangle: Rounded Corners 28"/>
              <p:cNvSpPr/>
              <p:nvPr/>
            </p:nvSpPr>
            <p:spPr>
              <a:xfrm rot="2700000" flipH="1">
                <a:off x="5574518" y="-2480852"/>
                <a:ext cx="56431" cy="52088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700"/>
              </a:p>
            </p:txBody>
          </p:sp>
        </p:grpSp>
        <p:sp>
          <p:nvSpPr>
            <p:cNvPr id="23" name="Freeform 62"/>
            <p:cNvSpPr>
              <a:spLocks noEditPoints="1"/>
            </p:cNvSpPr>
            <p:nvPr/>
          </p:nvSpPr>
          <p:spPr bwMode="auto">
            <a:xfrm>
              <a:off x="1407475" y="6435855"/>
              <a:ext cx="121482" cy="119439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700" dirty="0">
                <a:solidFill>
                  <a:schemeClr val="bg1">
                    <a:lumMod val="75000"/>
                  </a:schemeClr>
                </a:solidFill>
                <a:latin typeface="Gotham Light" panose="02000603030000020004" pitchFamily="2" charset="0"/>
              </a:endParaRPr>
            </a:p>
          </p:txBody>
        </p:sp>
        <p:sp>
          <p:nvSpPr>
            <p:cNvPr id="12" name="Rectangle: Rounded Corners 11"/>
            <p:cNvSpPr/>
            <p:nvPr/>
          </p:nvSpPr>
          <p:spPr>
            <a:xfrm rot="2700000">
              <a:off x="-59091" y="5630552"/>
              <a:ext cx="1016000" cy="16705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 dirty="0"/>
            </a:p>
          </p:txBody>
        </p:sp>
        <p:sp>
          <p:nvSpPr>
            <p:cNvPr id="13" name="Rectangle: Rounded Corners 12"/>
            <p:cNvSpPr/>
            <p:nvPr/>
          </p:nvSpPr>
          <p:spPr>
            <a:xfrm rot="2700000" flipH="1">
              <a:off x="253214" y="5169707"/>
              <a:ext cx="82145" cy="126846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  <p:sp>
          <p:nvSpPr>
            <p:cNvPr id="14" name="Rectangle: Rounded Corners 13"/>
            <p:cNvSpPr/>
            <p:nvPr/>
          </p:nvSpPr>
          <p:spPr>
            <a:xfrm rot="2700000" flipH="1">
              <a:off x="2316474" y="4352866"/>
              <a:ext cx="45719" cy="200455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  <p:sp>
          <p:nvSpPr>
            <p:cNvPr id="15" name="Rectangle: Rounded Corners 14"/>
            <p:cNvSpPr/>
            <p:nvPr/>
          </p:nvSpPr>
          <p:spPr>
            <a:xfrm rot="2700000" flipH="1">
              <a:off x="7578004" y="4063217"/>
              <a:ext cx="45793" cy="381159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  <p:sp>
          <p:nvSpPr>
            <p:cNvPr id="16" name="Rectangle: Rounded Corners 15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  <p:sp>
          <p:nvSpPr>
            <p:cNvPr id="17" name="Rectangle: Rounded Corners 16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 dirty="0"/>
            </a:p>
          </p:txBody>
        </p:sp>
        <p:sp>
          <p:nvSpPr>
            <p:cNvPr id="18" name="Rectangle: Rounded Corners 17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 dirty="0"/>
            </a:p>
          </p:txBody>
        </p:sp>
        <p:sp>
          <p:nvSpPr>
            <p:cNvPr id="19" name="Rectangle: Rounded Corners 18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 dirty="0"/>
            </a:p>
          </p:txBody>
        </p:sp>
        <p:sp>
          <p:nvSpPr>
            <p:cNvPr id="20" name="Rectangle: Rounded Corners 19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 dirty="0"/>
            </a:p>
          </p:txBody>
        </p:sp>
        <p:sp>
          <p:nvSpPr>
            <p:cNvPr id="21" name="Rectangle: Rounded Corners 20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  <p:sp>
          <p:nvSpPr>
            <p:cNvPr id="22" name="Rectangle: Rounded Corners 21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16259" y="-273420"/>
            <a:ext cx="18943841" cy="11049000"/>
          </a:xfrm>
          <a:prstGeom prst="rect">
            <a:avLst/>
          </a:prstGeom>
          <a:solidFill>
            <a:schemeClr val="tx1">
              <a:lumMod val="75000"/>
              <a:lumOff val="2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4" name="Rectangle: Rounded Corners 43"/>
          <p:cNvSpPr/>
          <p:nvPr/>
        </p:nvSpPr>
        <p:spPr>
          <a:xfrm>
            <a:off x="7277807" y="5425252"/>
            <a:ext cx="3359937" cy="2946724"/>
          </a:xfrm>
          <a:prstGeom prst="roundRect">
            <a:avLst>
              <a:gd name="adj" fmla="val 712"/>
            </a:avLst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 dirty="0"/>
          </a:p>
        </p:txBody>
      </p:sp>
      <p:sp>
        <p:nvSpPr>
          <p:cNvPr id="43" name="Rectangle: Rounded Corners 42"/>
          <p:cNvSpPr/>
          <p:nvPr/>
        </p:nvSpPr>
        <p:spPr>
          <a:xfrm>
            <a:off x="2360358" y="5460692"/>
            <a:ext cx="3359937" cy="2946724"/>
          </a:xfrm>
          <a:prstGeom prst="roundRect">
            <a:avLst>
              <a:gd name="adj" fmla="val 712"/>
            </a:avLst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15BE8419-B2B7-4D74-810C-F305CE9AA3DC}"/>
              </a:ext>
            </a:extLst>
          </p:cNvPr>
          <p:cNvSpPr/>
          <p:nvPr/>
        </p:nvSpPr>
        <p:spPr>
          <a:xfrm>
            <a:off x="2288584" y="1935678"/>
            <a:ext cx="95297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Слои </a:t>
            </a:r>
            <a:r>
              <a:rPr lang="en-US" sz="8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Web-</a:t>
            </a:r>
            <a:r>
              <a:rPr lang="ru-RU" sz="8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сайта</a:t>
            </a:r>
          </a:p>
        </p:txBody>
      </p:sp>
      <p:sp>
        <p:nvSpPr>
          <p:cNvPr id="86" name="object 4">
            <a:extLst>
              <a:ext uri="{FF2B5EF4-FFF2-40B4-BE49-F238E27FC236}">
                <a16:creationId xmlns:a16="http://schemas.microsoft.com/office/drawing/2014/main" id="{90A920EB-4FEE-4C93-8B82-E4891742E4EA}"/>
              </a:ext>
            </a:extLst>
          </p:cNvPr>
          <p:cNvSpPr/>
          <p:nvPr/>
        </p:nvSpPr>
        <p:spPr>
          <a:xfrm>
            <a:off x="2423319" y="3489362"/>
            <a:ext cx="1171575" cy="133350"/>
          </a:xfrm>
          <a:custGeom>
            <a:avLst/>
            <a:gdLst/>
            <a:ahLst/>
            <a:cxnLst/>
            <a:rect l="l" t="t" r="r" b="b"/>
            <a:pathLst>
              <a:path w="1171575" h="133350">
                <a:moveTo>
                  <a:pt x="1171574" y="133349"/>
                </a:moveTo>
                <a:lnTo>
                  <a:pt x="0" y="133349"/>
                </a:lnTo>
                <a:lnTo>
                  <a:pt x="0" y="0"/>
                </a:lnTo>
                <a:lnTo>
                  <a:pt x="1171574" y="0"/>
                </a:lnTo>
                <a:lnTo>
                  <a:pt x="1171574" y="13334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148AD9D1-8412-4A8E-AFEC-BBDFA9960CB4}"/>
              </a:ext>
            </a:extLst>
          </p:cNvPr>
          <p:cNvSpPr/>
          <p:nvPr/>
        </p:nvSpPr>
        <p:spPr>
          <a:xfrm>
            <a:off x="2589978" y="6670213"/>
            <a:ext cx="2944340" cy="452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buClr>
                <a:srgbClr val="333333"/>
              </a:buClr>
              <a:buSzPts val="1300"/>
            </a:pPr>
            <a:r>
              <a:rPr lang="ru-RU" sz="240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Фронтенд</a:t>
            </a:r>
            <a:endParaRPr lang="ru-RU" sz="240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04FAED7F-0688-4A61-9668-84DC9B3A5C19}"/>
              </a:ext>
            </a:extLst>
          </p:cNvPr>
          <p:cNvSpPr/>
          <p:nvPr/>
        </p:nvSpPr>
        <p:spPr>
          <a:xfrm>
            <a:off x="7492244" y="6592125"/>
            <a:ext cx="2940940" cy="452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buClr>
                <a:srgbClr val="333333"/>
              </a:buClr>
              <a:buSzPts val="1300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Бэкенд</a:t>
            </a:r>
          </a:p>
        </p:txBody>
      </p:sp>
      <p:sp>
        <p:nvSpPr>
          <p:cNvPr id="97" name="Oval 7">
            <a:extLst>
              <a:ext uri="{FF2B5EF4-FFF2-40B4-BE49-F238E27FC236}">
                <a16:creationId xmlns:a16="http://schemas.microsoft.com/office/drawing/2014/main" id="{201285EC-95E4-4403-87B4-DDCE6C76B925}"/>
              </a:ext>
            </a:extLst>
          </p:cNvPr>
          <p:cNvSpPr/>
          <p:nvPr/>
        </p:nvSpPr>
        <p:spPr>
          <a:xfrm>
            <a:off x="13801845" y="449366"/>
            <a:ext cx="9144000" cy="9144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81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36" name="Freeform: Shape 12">
            <a:extLst>
              <a:ext uri="{FF2B5EF4-FFF2-40B4-BE49-F238E27FC236}">
                <a16:creationId xmlns:a16="http://schemas.microsoft.com/office/drawing/2014/main" id="{8474AF2C-26E7-4D3E-BE1C-39E04383F7EF}"/>
              </a:ext>
            </a:extLst>
          </p:cNvPr>
          <p:cNvSpPr/>
          <p:nvPr/>
        </p:nvSpPr>
        <p:spPr>
          <a:xfrm>
            <a:off x="16377132" y="2779631"/>
            <a:ext cx="4540807" cy="4540807"/>
          </a:xfrm>
          <a:custGeom>
            <a:avLst/>
            <a:gdLst>
              <a:gd name="connsiteX0" fmla="*/ 2291330 w 4582660"/>
              <a:gd name="connsiteY0" fmla="*/ 948305 h 4582660"/>
              <a:gd name="connsiteX1" fmla="*/ 948305 w 4582660"/>
              <a:gd name="connsiteY1" fmla="*/ 2291330 h 4582660"/>
              <a:gd name="connsiteX2" fmla="*/ 2291330 w 4582660"/>
              <a:gd name="connsiteY2" fmla="*/ 3634355 h 4582660"/>
              <a:gd name="connsiteX3" fmla="*/ 3634355 w 4582660"/>
              <a:gd name="connsiteY3" fmla="*/ 2291330 h 4582660"/>
              <a:gd name="connsiteX4" fmla="*/ 2291330 w 4582660"/>
              <a:gd name="connsiteY4" fmla="*/ 948305 h 4582660"/>
              <a:gd name="connsiteX5" fmla="*/ 2291330 w 4582660"/>
              <a:gd name="connsiteY5" fmla="*/ 0 h 4582660"/>
              <a:gd name="connsiteX6" fmla="*/ 4582660 w 4582660"/>
              <a:gd name="connsiteY6" fmla="*/ 2291330 h 4582660"/>
              <a:gd name="connsiteX7" fmla="*/ 2291330 w 4582660"/>
              <a:gd name="connsiteY7" fmla="*/ 4582660 h 4582660"/>
              <a:gd name="connsiteX8" fmla="*/ 0 w 4582660"/>
              <a:gd name="connsiteY8" fmla="*/ 2291330 h 4582660"/>
              <a:gd name="connsiteX9" fmla="*/ 2291330 w 4582660"/>
              <a:gd name="connsiteY9" fmla="*/ 0 h 4582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2660" h="4582660">
                <a:moveTo>
                  <a:pt x="2291330" y="948305"/>
                </a:moveTo>
                <a:cubicBezTo>
                  <a:pt x="1549598" y="948305"/>
                  <a:pt x="948305" y="1549598"/>
                  <a:pt x="948305" y="2291330"/>
                </a:cubicBezTo>
                <a:cubicBezTo>
                  <a:pt x="948305" y="3033062"/>
                  <a:pt x="1549598" y="3634355"/>
                  <a:pt x="2291330" y="3634355"/>
                </a:cubicBezTo>
                <a:cubicBezTo>
                  <a:pt x="3033062" y="3634355"/>
                  <a:pt x="3634355" y="3033062"/>
                  <a:pt x="3634355" y="2291330"/>
                </a:cubicBezTo>
                <a:cubicBezTo>
                  <a:pt x="3634355" y="1549598"/>
                  <a:pt x="3033062" y="948305"/>
                  <a:pt x="2291330" y="948305"/>
                </a:cubicBezTo>
                <a:close/>
                <a:moveTo>
                  <a:pt x="2291330" y="0"/>
                </a:moveTo>
                <a:cubicBezTo>
                  <a:pt x="3556797" y="0"/>
                  <a:pt x="4582660" y="1025863"/>
                  <a:pt x="4582660" y="2291330"/>
                </a:cubicBezTo>
                <a:cubicBezTo>
                  <a:pt x="4582660" y="3556797"/>
                  <a:pt x="3556797" y="4582660"/>
                  <a:pt x="2291330" y="4582660"/>
                </a:cubicBezTo>
                <a:cubicBezTo>
                  <a:pt x="1025863" y="4582660"/>
                  <a:pt x="0" y="3556797"/>
                  <a:pt x="0" y="2291330"/>
                </a:cubicBezTo>
                <a:cubicBezTo>
                  <a:pt x="0" y="1025863"/>
                  <a:pt x="1025863" y="0"/>
                  <a:pt x="229133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1">
                  <a:alpha val="60000"/>
                </a:schemeClr>
              </a:gs>
              <a:gs pos="23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4591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/>
          <p:nvPr/>
        </p:nvSpPr>
        <p:spPr>
          <a:xfrm>
            <a:off x="0" y="-11596"/>
            <a:ext cx="14273213" cy="10287000"/>
          </a:xfrm>
          <a:custGeom>
            <a:avLst/>
            <a:gdLst>
              <a:gd name="connsiteX0" fmla="*/ 0 w 9515475"/>
              <a:gd name="connsiteY0" fmla="*/ 0 h 6858000"/>
              <a:gd name="connsiteX1" fmla="*/ 9515475 w 9515475"/>
              <a:gd name="connsiteY1" fmla="*/ 0 h 6858000"/>
              <a:gd name="connsiteX2" fmla="*/ 2676525 w 9515475"/>
              <a:gd name="connsiteY2" fmla="*/ 6858000 h 6858000"/>
              <a:gd name="connsiteX3" fmla="*/ 0 w 95154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15475" h="6858000">
                <a:moveTo>
                  <a:pt x="0" y="0"/>
                </a:moveTo>
                <a:lnTo>
                  <a:pt x="9515475" y="0"/>
                </a:lnTo>
                <a:lnTo>
                  <a:pt x="2676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13" name="Right Triangle 12"/>
          <p:cNvSpPr/>
          <p:nvPr/>
        </p:nvSpPr>
        <p:spPr>
          <a:xfrm flipH="1" flipV="1">
            <a:off x="14222185" y="-1"/>
            <a:ext cx="4065815" cy="4065815"/>
          </a:xfrm>
          <a:prstGeom prst="rtTriangle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9" name="Rectangle 8"/>
          <p:cNvSpPr/>
          <p:nvPr/>
        </p:nvSpPr>
        <p:spPr>
          <a:xfrm>
            <a:off x="1655168" y="1168235"/>
            <a:ext cx="729406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План разработки</a:t>
            </a:r>
            <a:endParaRPr lang="en-US" sz="8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ight Triangle 15"/>
          <p:cNvSpPr/>
          <p:nvPr/>
        </p:nvSpPr>
        <p:spPr>
          <a:xfrm>
            <a:off x="-1" y="5552770"/>
            <a:ext cx="4734233" cy="4734233"/>
          </a:xfrm>
          <a:prstGeom prst="rtTriangle">
            <a:avLst/>
          </a:prstGeom>
          <a:ln>
            <a:noFill/>
          </a:ln>
          <a:effectLst>
            <a:outerShdw blurRad="355600" dist="38100" dir="18900000" algn="b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grpSp>
        <p:nvGrpSpPr>
          <p:cNvPr id="15" name="Group 14"/>
          <p:cNvGrpSpPr/>
          <p:nvPr/>
        </p:nvGrpSpPr>
        <p:grpSpPr>
          <a:xfrm>
            <a:off x="15932348" y="4533614"/>
            <a:ext cx="696516" cy="696516"/>
            <a:chOff x="8204317" y="2115665"/>
            <a:chExt cx="464344" cy="464344"/>
          </a:xfrm>
          <a:solidFill>
            <a:schemeClr val="bg1">
              <a:lumMod val="95000"/>
            </a:schemeClr>
          </a:solidFill>
        </p:grpSpPr>
        <p:sp>
          <p:nvSpPr>
            <p:cNvPr id="21" name="AutoShape 81"/>
            <p:cNvSpPr>
              <a:spLocks/>
            </p:cNvSpPr>
            <p:nvPr/>
          </p:nvSpPr>
          <p:spPr bwMode="auto">
            <a:xfrm>
              <a:off x="8204317" y="2115665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8575" tIns="28575" rIns="28575" bIns="28575" anchor="ctr"/>
            <a:lstStyle/>
            <a:p>
              <a:pPr algn="ctr" defTabSz="3429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5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3" name="AutoShape 82"/>
            <p:cNvSpPr>
              <a:spLocks/>
            </p:cNvSpPr>
            <p:nvPr/>
          </p:nvSpPr>
          <p:spPr bwMode="auto">
            <a:xfrm>
              <a:off x="8247973" y="2492697"/>
              <a:ext cx="43657" cy="436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8575" tIns="28575" rIns="28575" bIns="28575" anchor="ctr"/>
            <a:lstStyle/>
            <a:p>
              <a:pPr algn="ctr" defTabSz="3429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5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7" name="object 4">
            <a:extLst>
              <a:ext uri="{FF2B5EF4-FFF2-40B4-BE49-F238E27FC236}">
                <a16:creationId xmlns:a16="http://schemas.microsoft.com/office/drawing/2014/main" id="{2818C893-FB73-42F3-A353-269DE5EFE7E4}"/>
              </a:ext>
            </a:extLst>
          </p:cNvPr>
          <p:cNvSpPr/>
          <p:nvPr/>
        </p:nvSpPr>
        <p:spPr>
          <a:xfrm>
            <a:off x="1871192" y="3932464"/>
            <a:ext cx="1171575" cy="133350"/>
          </a:xfrm>
          <a:custGeom>
            <a:avLst/>
            <a:gdLst/>
            <a:ahLst/>
            <a:cxnLst/>
            <a:rect l="l" t="t" r="r" b="b"/>
            <a:pathLst>
              <a:path w="1171575" h="133350">
                <a:moveTo>
                  <a:pt x="1171574" y="133349"/>
                </a:moveTo>
                <a:lnTo>
                  <a:pt x="0" y="133349"/>
                </a:lnTo>
                <a:lnTo>
                  <a:pt x="0" y="0"/>
                </a:lnTo>
                <a:lnTo>
                  <a:pt x="1171574" y="0"/>
                </a:lnTo>
                <a:lnTo>
                  <a:pt x="1171574" y="13334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72FE9D-A2E9-4D4D-B782-A102683593BA}"/>
              </a:ext>
            </a:extLst>
          </p:cNvPr>
          <p:cNvSpPr/>
          <p:nvPr/>
        </p:nvSpPr>
        <p:spPr>
          <a:xfrm>
            <a:off x="10990639" y="5168942"/>
            <a:ext cx="3844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 Формирование идеи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C215629-9B0F-4BDB-AE80-16C1BB30FF53}"/>
              </a:ext>
            </a:extLst>
          </p:cNvPr>
          <p:cNvSpPr/>
          <p:nvPr/>
        </p:nvSpPr>
        <p:spPr>
          <a:xfrm>
            <a:off x="11002930" y="5879113"/>
            <a:ext cx="3685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 Построение макета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72EDC31-F1C6-405C-8B79-EF8ED762D109}"/>
              </a:ext>
            </a:extLst>
          </p:cNvPr>
          <p:cNvSpPr/>
          <p:nvPr/>
        </p:nvSpPr>
        <p:spPr>
          <a:xfrm>
            <a:off x="11002930" y="6590483"/>
            <a:ext cx="35125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 Верстка страницы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C21FE56-8D21-44DA-9B68-DC4655695AD3}"/>
              </a:ext>
            </a:extLst>
          </p:cNvPr>
          <p:cNvSpPr/>
          <p:nvPr/>
        </p:nvSpPr>
        <p:spPr>
          <a:xfrm>
            <a:off x="10990639" y="7301853"/>
            <a:ext cx="508504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4. Программирование бэкенда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9477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9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4"/>
          <p:cNvSpPr txBox="1">
            <a:spLocks/>
          </p:cNvSpPr>
          <p:nvPr/>
        </p:nvSpPr>
        <p:spPr>
          <a:xfrm>
            <a:off x="6535386" y="3447415"/>
            <a:ext cx="4708308" cy="33921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4000"/>
              </a:lnSpc>
              <a:buNone/>
              <a:defRPr/>
            </a:pPr>
            <a:endParaRPr lang="id-ID" sz="18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1C77B785-0E2C-4D3C-B1D6-AF8C09773C1E}"/>
              </a:ext>
            </a:extLst>
          </p:cNvPr>
          <p:cNvSpPr/>
          <p:nvPr/>
        </p:nvSpPr>
        <p:spPr>
          <a:xfrm>
            <a:off x="1524000" y="4229100"/>
            <a:ext cx="1171575" cy="133350"/>
          </a:xfrm>
          <a:custGeom>
            <a:avLst/>
            <a:gdLst/>
            <a:ahLst/>
            <a:cxnLst/>
            <a:rect l="l" t="t" r="r" b="b"/>
            <a:pathLst>
              <a:path w="1171575" h="133350">
                <a:moveTo>
                  <a:pt x="1171574" y="133349"/>
                </a:moveTo>
                <a:lnTo>
                  <a:pt x="0" y="133349"/>
                </a:lnTo>
                <a:lnTo>
                  <a:pt x="0" y="0"/>
                </a:lnTo>
                <a:lnTo>
                  <a:pt x="1171574" y="0"/>
                </a:lnTo>
                <a:lnTo>
                  <a:pt x="1171574" y="133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Freeform: Shape 26">
            <a:extLst>
              <a:ext uri="{FF2B5EF4-FFF2-40B4-BE49-F238E27FC236}">
                <a16:creationId xmlns:a16="http://schemas.microsoft.com/office/drawing/2014/main" id="{91255785-A5C6-4E02-ACF9-01F028B034C3}"/>
              </a:ext>
            </a:extLst>
          </p:cNvPr>
          <p:cNvSpPr/>
          <p:nvPr/>
        </p:nvSpPr>
        <p:spPr>
          <a:xfrm rot="18900000" flipH="1">
            <a:off x="501435" y="8591993"/>
            <a:ext cx="6279749" cy="3157325"/>
          </a:xfrm>
          <a:custGeom>
            <a:avLst/>
            <a:gdLst>
              <a:gd name="connsiteX0" fmla="*/ 486951 w 3100723"/>
              <a:gd name="connsiteY0" fmla="*/ 463834 h 1558978"/>
              <a:gd name="connsiteX1" fmla="*/ 802606 w 3100723"/>
              <a:gd name="connsiteY1" fmla="*/ 333085 h 1558978"/>
              <a:gd name="connsiteX2" fmla="*/ 2298116 w 3100723"/>
              <a:gd name="connsiteY2" fmla="*/ 333085 h 1558978"/>
              <a:gd name="connsiteX3" fmla="*/ 2744519 w 3100723"/>
              <a:gd name="connsiteY3" fmla="*/ 779488 h 1558978"/>
              <a:gd name="connsiteX4" fmla="*/ 2298116 w 3100723"/>
              <a:gd name="connsiteY4" fmla="*/ 1225891 h 1558978"/>
              <a:gd name="connsiteX5" fmla="*/ 802606 w 3100723"/>
              <a:gd name="connsiteY5" fmla="*/ 1225891 h 1558978"/>
              <a:gd name="connsiteX6" fmla="*/ 356203 w 3100723"/>
              <a:gd name="connsiteY6" fmla="*/ 779488 h 1558978"/>
              <a:gd name="connsiteX7" fmla="*/ 486951 w 3100723"/>
              <a:gd name="connsiteY7" fmla="*/ 463834 h 1558978"/>
              <a:gd name="connsiteX8" fmla="*/ 0 w 3100723"/>
              <a:gd name="connsiteY8" fmla="*/ 779488 h 1558978"/>
              <a:gd name="connsiteX9" fmla="*/ 0 w 3100723"/>
              <a:gd name="connsiteY9" fmla="*/ 779489 h 1558978"/>
              <a:gd name="connsiteX10" fmla="*/ 0 w 3100723"/>
              <a:gd name="connsiteY10" fmla="*/ 779488 h 1558978"/>
              <a:gd name="connsiteX11" fmla="*/ 228307 w 3100723"/>
              <a:gd name="connsiteY11" fmla="*/ 228307 h 1558978"/>
              <a:gd name="connsiteX12" fmla="*/ 15836 w 3100723"/>
              <a:gd name="connsiteY12" fmla="*/ 622395 h 1558978"/>
              <a:gd name="connsiteX13" fmla="*/ 0 w 3100723"/>
              <a:gd name="connsiteY13" fmla="*/ 779488 h 1558978"/>
              <a:gd name="connsiteX14" fmla="*/ 15836 w 3100723"/>
              <a:gd name="connsiteY14" fmla="*/ 936582 h 1558978"/>
              <a:gd name="connsiteX15" fmla="*/ 779489 w 3100723"/>
              <a:gd name="connsiteY15" fmla="*/ 1558977 h 1558978"/>
              <a:gd name="connsiteX16" fmla="*/ 2321233 w 3100723"/>
              <a:gd name="connsiteY16" fmla="*/ 1558978 h 1558978"/>
              <a:gd name="connsiteX17" fmla="*/ 3100722 w 3100723"/>
              <a:gd name="connsiteY17" fmla="*/ 779489 h 1558978"/>
              <a:gd name="connsiteX18" fmla="*/ 3100723 w 3100723"/>
              <a:gd name="connsiteY18" fmla="*/ 779489 h 1558978"/>
              <a:gd name="connsiteX19" fmla="*/ 2321234 w 3100723"/>
              <a:gd name="connsiteY19" fmla="*/ 0 h 1558978"/>
              <a:gd name="connsiteX20" fmla="*/ 779489 w 3100723"/>
              <a:gd name="connsiteY20" fmla="*/ 0 h 1558978"/>
              <a:gd name="connsiteX21" fmla="*/ 228307 w 3100723"/>
              <a:gd name="connsiteY21" fmla="*/ 228307 h 155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00723" h="1558978">
                <a:moveTo>
                  <a:pt x="486951" y="463834"/>
                </a:moveTo>
                <a:cubicBezTo>
                  <a:pt x="567734" y="383050"/>
                  <a:pt x="679335" y="333085"/>
                  <a:pt x="802606" y="333085"/>
                </a:cubicBezTo>
                <a:lnTo>
                  <a:pt x="2298116" y="333085"/>
                </a:lnTo>
                <a:cubicBezTo>
                  <a:pt x="2544658" y="333085"/>
                  <a:pt x="2744519" y="532946"/>
                  <a:pt x="2744519" y="779488"/>
                </a:cubicBezTo>
                <a:cubicBezTo>
                  <a:pt x="2744519" y="1026030"/>
                  <a:pt x="2544658" y="1225891"/>
                  <a:pt x="2298116" y="1225891"/>
                </a:cubicBezTo>
                <a:lnTo>
                  <a:pt x="802606" y="1225891"/>
                </a:lnTo>
                <a:cubicBezTo>
                  <a:pt x="556064" y="1225891"/>
                  <a:pt x="356203" y="1026030"/>
                  <a:pt x="356203" y="779488"/>
                </a:cubicBezTo>
                <a:cubicBezTo>
                  <a:pt x="356203" y="656217"/>
                  <a:pt x="406168" y="544616"/>
                  <a:pt x="486951" y="463834"/>
                </a:cubicBezTo>
                <a:close/>
                <a:moveTo>
                  <a:pt x="0" y="779488"/>
                </a:moveTo>
                <a:lnTo>
                  <a:pt x="0" y="779489"/>
                </a:lnTo>
                <a:lnTo>
                  <a:pt x="0" y="779488"/>
                </a:lnTo>
                <a:close/>
                <a:moveTo>
                  <a:pt x="228307" y="228307"/>
                </a:moveTo>
                <a:cubicBezTo>
                  <a:pt x="122512" y="334102"/>
                  <a:pt x="46987" y="470166"/>
                  <a:pt x="15836" y="622395"/>
                </a:cubicBezTo>
                <a:lnTo>
                  <a:pt x="0" y="779488"/>
                </a:lnTo>
                <a:lnTo>
                  <a:pt x="15836" y="936582"/>
                </a:lnTo>
                <a:cubicBezTo>
                  <a:pt x="88521" y="1291782"/>
                  <a:pt x="402802" y="1558977"/>
                  <a:pt x="779489" y="1558977"/>
                </a:cubicBezTo>
                <a:lnTo>
                  <a:pt x="2321233" y="1558978"/>
                </a:lnTo>
                <a:cubicBezTo>
                  <a:pt x="2751733" y="1558978"/>
                  <a:pt x="3100722" y="1209989"/>
                  <a:pt x="3100722" y="779489"/>
                </a:cubicBezTo>
                <a:lnTo>
                  <a:pt x="3100723" y="779489"/>
                </a:lnTo>
                <a:cubicBezTo>
                  <a:pt x="3100723" y="348989"/>
                  <a:pt x="2751734" y="0"/>
                  <a:pt x="2321234" y="0"/>
                </a:cubicBezTo>
                <a:lnTo>
                  <a:pt x="779489" y="0"/>
                </a:lnTo>
                <a:cubicBezTo>
                  <a:pt x="564239" y="0"/>
                  <a:pt x="369367" y="87247"/>
                  <a:pt x="228307" y="228307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: Rounded Corners 8">
            <a:extLst>
              <a:ext uri="{FF2B5EF4-FFF2-40B4-BE49-F238E27FC236}">
                <a16:creationId xmlns:a16="http://schemas.microsoft.com/office/drawing/2014/main" id="{7B4478F6-6122-4A86-8361-10E2AB891D21}"/>
              </a:ext>
            </a:extLst>
          </p:cNvPr>
          <p:cNvSpPr/>
          <p:nvPr/>
        </p:nvSpPr>
        <p:spPr>
          <a:xfrm rot="18900000" flipH="1">
            <a:off x="10550074" y="-1000931"/>
            <a:ext cx="8654078" cy="16227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1270000" dist="63500" dir="8100000" sx="95000" sy="95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9EC5A0D-DFA8-4B22-A415-F53191446DC4}"/>
              </a:ext>
            </a:extLst>
          </p:cNvPr>
          <p:cNvSpPr/>
          <p:nvPr/>
        </p:nvSpPr>
        <p:spPr>
          <a:xfrm>
            <a:off x="1410617" y="1345249"/>
            <a:ext cx="64807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идеи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A319DAC-FEB5-426E-A4DC-1BEDC87342FB}"/>
              </a:ext>
            </a:extLst>
          </p:cNvPr>
          <p:cNvSpPr/>
          <p:nvPr/>
        </p:nvSpPr>
        <p:spPr>
          <a:xfrm>
            <a:off x="8135888" y="5719564"/>
            <a:ext cx="47083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Идея проекта - создание интернет магазина одежды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11400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194</Words>
  <Application>Microsoft Office PowerPoint</Application>
  <PresentationFormat>Произвольный</PresentationFormat>
  <Paragraphs>43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3" baseType="lpstr">
      <vt:lpstr>Arial</vt:lpstr>
      <vt:lpstr>Calibri</vt:lpstr>
      <vt:lpstr>Gill Sans</vt:lpstr>
      <vt:lpstr>Gotham Light</vt:lpstr>
      <vt:lpstr>HelveticaNeue medium</vt:lpstr>
      <vt:lpstr>Lucida Sans Unicode</vt:lpstr>
      <vt:lpstr>Segoe UI Light</vt:lpstr>
      <vt:lpstr>Tahoma</vt:lpstr>
      <vt:lpstr>Verdana</vt:lpstr>
      <vt:lpstr>Office Theme</vt:lpstr>
      <vt:lpstr>Презентация PowerPoint</vt:lpstr>
      <vt:lpstr>Значение Web-site</vt:lpstr>
      <vt:lpstr>Актуальность темы</vt:lpstr>
      <vt:lpstr>Получить знания по созданию Web-сайта </vt:lpstr>
      <vt:lpstr>Задачи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Создание  макета</vt:lpstr>
      <vt:lpstr>Bootstrap это свободный набор инструментов для создания сайтов и веб-приложений. </vt:lpstr>
      <vt:lpstr>Программирование бэкенда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Студенческая Презентация С Макетами </dc:title>
  <dc:creator>Asklit</dc:creator>
  <cp:keywords>DAFATe2sMVw,BAFATbc_iSI</cp:keywords>
  <cp:lastModifiedBy>A</cp:lastModifiedBy>
  <cp:revision>18</cp:revision>
  <dcterms:created xsi:type="dcterms:W3CDTF">2022-05-10T13:40:23Z</dcterms:created>
  <dcterms:modified xsi:type="dcterms:W3CDTF">2023-03-26T07:22:57Z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2022-05-10T00:00:00Z</vt:filetime>
  </property>
  <property fmtid="{D5CDD505-2E9C-101B-9397-08002B2CF9AE}" pid="3" name="Creator">
    <vt:lpwstr>Canva</vt:lpwstr>
  </property>
  <property fmtid="{D5CDD505-2E9C-101B-9397-08002B2CF9AE}" pid="4" name="LastSaved">
    <vt:filetime>2022-05-10T00:00:00Z</vt:filetime>
  </property>
</Properties>
</file>