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702068F-7570-482E-8EDC-16AF11645D19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9528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068F-7570-482E-8EDC-16AF11645D19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72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068F-7570-482E-8EDC-16AF11645D19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72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068F-7570-482E-8EDC-16AF11645D19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178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068F-7570-482E-8EDC-16AF11645D19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268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068F-7570-482E-8EDC-16AF11645D19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84960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068F-7570-482E-8EDC-16AF11645D19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5100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068F-7570-482E-8EDC-16AF11645D19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7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068F-7570-482E-8EDC-16AF11645D19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72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068F-7570-482E-8EDC-16AF11645D19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0563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068F-7570-482E-8EDC-16AF11645D19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51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702068F-7570-482E-8EDC-16AF11645D19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1433ECB7-04AB-4AA3-BFE8-09E2FEFCAD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7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Интернет магазин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Работу выполнил</a:t>
            </a:r>
          </a:p>
          <a:p>
            <a:r>
              <a:rPr lang="ru-RU" dirty="0" smtClean="0"/>
              <a:t>Ханжин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2841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smtClean="0"/>
              <a:t>Идея </a:t>
            </a:r>
            <a:r>
              <a:rPr lang="ru-RU" b="1" dirty="0"/>
              <a:t>проекта </a:t>
            </a:r>
            <a:r>
              <a:rPr lang="ru-RU" b="1" dirty="0" smtClean="0"/>
              <a:t>- создание </a:t>
            </a:r>
            <a:r>
              <a:rPr lang="ru-RU" b="1" dirty="0"/>
              <a:t>оконного приложения (с помощью библиотека PyQt5), </a:t>
            </a:r>
            <a:r>
              <a:rPr lang="ru-RU" b="1" dirty="0" smtClean="0"/>
              <a:t>реализующего </a:t>
            </a:r>
            <a:r>
              <a:rPr lang="ru-RU" b="1" dirty="0"/>
              <a:t>работу интернет магазина</a:t>
            </a:r>
            <a:r>
              <a:rPr lang="ru-RU" b="1" dirty="0" smtClean="0"/>
              <a:t>.</a:t>
            </a:r>
          </a:p>
          <a:p>
            <a:r>
              <a:rPr lang="ru-RU" b="1" dirty="0" smtClean="0"/>
              <a:t>Приложение реализует функции формирования заказа пользователя онлайн.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68169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Структура проекта реализована с помощь 5 классов. Четыре класса реализуют работу оконных приложений, а пятый формирование чека, запись его в текстовый файл. </a:t>
            </a:r>
          </a:p>
          <a:p>
            <a:pPr marL="0" indent="0">
              <a:buNone/>
            </a:pPr>
            <a:r>
              <a:rPr lang="ru-RU" dirty="0" smtClean="0"/>
              <a:t>Особенностью моего проекта является красивый дизайн оконных приложений, работа сразу с несколькими базами данных </a:t>
            </a:r>
            <a:r>
              <a:rPr lang="en-US" dirty="0" smtClean="0"/>
              <a:t>SQL</a:t>
            </a:r>
            <a:r>
              <a:rPr lang="ru-RU" dirty="0" smtClean="0"/>
              <a:t>, которые связаны между собой. </a:t>
            </a:r>
          </a:p>
          <a:p>
            <a:pPr marL="0" indent="0">
              <a:buNone/>
            </a:pPr>
            <a:r>
              <a:rPr lang="ru-RU" dirty="0" smtClean="0"/>
              <a:t>В моем проекте использованы все изученные технологии, а именно работа с несколькими формами окон, таблицами </a:t>
            </a:r>
            <a:r>
              <a:rPr lang="en-US" dirty="0" smtClean="0"/>
              <a:t>SQL</a:t>
            </a:r>
            <a:r>
              <a:rPr lang="ru-RU" dirty="0" smtClean="0"/>
              <a:t>, файлами </a:t>
            </a:r>
            <a:r>
              <a:rPr lang="en-US" dirty="0" smtClean="0"/>
              <a:t>txt</a:t>
            </a:r>
            <a:r>
              <a:rPr lang="ru-RU" dirty="0" smtClean="0"/>
              <a:t>, использование изученных и других </a:t>
            </a:r>
            <a:r>
              <a:rPr lang="ru-RU" dirty="0" err="1" smtClean="0"/>
              <a:t>виджетов</a:t>
            </a:r>
            <a:r>
              <a:rPr lang="ru-RU" dirty="0" smtClean="0"/>
              <a:t>, диалоговые окна, картинки, а также создание </a:t>
            </a:r>
            <a:r>
              <a:rPr lang="en-US" dirty="0" smtClean="0"/>
              <a:t>exe </a:t>
            </a:r>
            <a:r>
              <a:rPr lang="ru-RU" dirty="0" smtClean="0"/>
              <a:t>расширения файла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4060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	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процессе создания проекта я повторил </a:t>
            </a:r>
            <a:r>
              <a:rPr lang="ru-RU" dirty="0"/>
              <a:t>изученное </a:t>
            </a:r>
            <a:r>
              <a:rPr lang="ru-RU" dirty="0" smtClean="0"/>
              <a:t>ранее, научился работать с новыми </a:t>
            </a:r>
            <a:r>
              <a:rPr lang="ru-RU" dirty="0" err="1" smtClean="0"/>
              <a:t>виджетами</a:t>
            </a:r>
            <a:r>
              <a:rPr lang="ru-RU" dirty="0" smtClean="0"/>
              <a:t>, создавать дизайн приложения, структуру проекта. </a:t>
            </a:r>
          </a:p>
          <a:p>
            <a:r>
              <a:rPr lang="ru-RU" dirty="0" smtClean="0"/>
              <a:t>В будущем я бы хотел создавать более сложные структуры баз данных, использовать не изученные ранее </a:t>
            </a:r>
            <a:r>
              <a:rPr lang="ru-RU" dirty="0" err="1" smtClean="0"/>
              <a:t>виджеты</a:t>
            </a:r>
            <a:r>
              <a:rPr lang="ru-RU" dirty="0" smtClean="0"/>
              <a:t> и строить еще более сложную структуру проекта, разделённую на классы и функции.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245081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22</TotalTime>
  <Words>174</Words>
  <Application>Microsoft Office PowerPoint</Application>
  <PresentationFormat>Широкоэкранный</PresentationFormat>
  <Paragraphs>13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Schoolbook</vt:lpstr>
      <vt:lpstr>Wingdings 2</vt:lpstr>
      <vt:lpstr>View</vt:lpstr>
      <vt:lpstr>Интернет магазин</vt:lpstr>
      <vt:lpstr>Введение</vt:lpstr>
      <vt:lpstr>Реализация</vt:lpstr>
      <vt:lpstr>Заключение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Интернет магазин</dc:title>
  <dc:creator>A</dc:creator>
  <cp:lastModifiedBy>A</cp:lastModifiedBy>
  <cp:revision>3</cp:revision>
  <dcterms:created xsi:type="dcterms:W3CDTF">2021-11-07T09:49:24Z</dcterms:created>
  <dcterms:modified xsi:type="dcterms:W3CDTF">2021-11-07T10:11:54Z</dcterms:modified>
</cp:coreProperties>
</file>