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60" r:id="rId4"/>
    <p:sldId id="263" r:id="rId5"/>
    <p:sldId id="264" r:id="rId6"/>
    <p:sldId id="262" r:id="rId7"/>
    <p:sldId id="265" r:id="rId8"/>
    <p:sldId id="266" r:id="rId9"/>
    <p:sldId id="261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02068F-7570-482E-8EDC-16AF11645D1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9528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72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72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17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268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496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510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2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056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51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702068F-7570-482E-8EDC-16AF11645D19}" type="datetimeFigureOut">
              <a:rPr lang="ru-RU" smtClean="0"/>
              <a:t>14.11.2021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7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Интернет магазин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Работу выполнил</a:t>
            </a:r>
          </a:p>
          <a:p>
            <a:r>
              <a:rPr lang="ru-RU" dirty="0" smtClean="0"/>
              <a:t>Ханжин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84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6691" y="0"/>
            <a:ext cx="9804585" cy="1303395"/>
          </a:xfrm>
        </p:spPr>
        <p:txBody>
          <a:bodyPr/>
          <a:lstStyle/>
          <a:p>
            <a:r>
              <a:rPr lang="ru-RU" dirty="0" smtClean="0"/>
              <a:t>Изученные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9982" y="1745673"/>
            <a:ext cx="4418492" cy="4351337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В моем проекте использованы все изученные технологии, а именно работа с несколькими формами окон, таблицами </a:t>
            </a:r>
            <a:r>
              <a:rPr lang="en-US" b="1" dirty="0" smtClean="0"/>
              <a:t>SQL</a:t>
            </a:r>
            <a:r>
              <a:rPr lang="ru-RU" b="1" dirty="0" smtClean="0"/>
              <a:t>, файлами </a:t>
            </a:r>
            <a:r>
              <a:rPr lang="en-US" b="1" dirty="0" smtClean="0"/>
              <a:t>txt</a:t>
            </a:r>
            <a:r>
              <a:rPr lang="ru-RU" b="1" dirty="0" smtClean="0"/>
              <a:t>, использование изученных и других </a:t>
            </a:r>
            <a:r>
              <a:rPr lang="ru-RU" b="1" dirty="0" err="1" smtClean="0"/>
              <a:t>виджетов</a:t>
            </a:r>
            <a:r>
              <a:rPr lang="ru-RU" b="1" dirty="0" smtClean="0"/>
              <a:t>, диалоговые окна, картинки, а также создание </a:t>
            </a:r>
            <a:r>
              <a:rPr lang="en-US" b="1" dirty="0" smtClean="0"/>
              <a:t>exe </a:t>
            </a:r>
            <a:r>
              <a:rPr lang="ru-RU" b="1" dirty="0" smtClean="0"/>
              <a:t>расширения файла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00" y="2452254"/>
            <a:ext cx="5898865" cy="40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В процессе создания проекта я повторил </a:t>
            </a:r>
            <a:r>
              <a:rPr lang="ru-RU" b="1" dirty="0"/>
              <a:t>изученное </a:t>
            </a:r>
            <a:r>
              <a:rPr lang="ru-RU" b="1" dirty="0" smtClean="0"/>
              <a:t>ранее, научился работать с новыми </a:t>
            </a:r>
            <a:r>
              <a:rPr lang="ru-RU" b="1" dirty="0" err="1" smtClean="0"/>
              <a:t>виджетами</a:t>
            </a:r>
            <a:r>
              <a:rPr lang="ru-RU" b="1" dirty="0" smtClean="0"/>
              <a:t>, создавать дизайн приложения, структуру проекта. </a:t>
            </a:r>
          </a:p>
          <a:p>
            <a:r>
              <a:rPr lang="ru-RU" b="1" dirty="0" smtClean="0"/>
              <a:t>В будущем я бы хотел создавать более сложные структуры баз данных, использовать </a:t>
            </a:r>
            <a:r>
              <a:rPr lang="ru-RU" b="1" dirty="0" smtClean="0"/>
              <a:t>новые </a:t>
            </a:r>
            <a:r>
              <a:rPr lang="ru-RU" b="1" dirty="0" err="1" smtClean="0"/>
              <a:t>виджеты</a:t>
            </a:r>
            <a:r>
              <a:rPr lang="ru-RU" b="1" dirty="0" smtClean="0"/>
              <a:t> </a:t>
            </a:r>
            <a:r>
              <a:rPr lang="ru-RU" b="1" dirty="0" smtClean="0"/>
              <a:t>и строить еще более сложную структуру проекта, разделённую на классы и функции.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424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6345" y="282633"/>
            <a:ext cx="9692640" cy="1325562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9144" y="1939636"/>
            <a:ext cx="5457583" cy="4351337"/>
          </a:xfrm>
        </p:spPr>
        <p:txBody>
          <a:bodyPr/>
          <a:lstStyle/>
          <a:p>
            <a:r>
              <a:rPr lang="ru-RU" b="1" dirty="0" smtClean="0"/>
              <a:t>Идея </a:t>
            </a:r>
            <a:r>
              <a:rPr lang="ru-RU" b="1" dirty="0"/>
              <a:t>проекта </a:t>
            </a:r>
            <a:r>
              <a:rPr lang="ru-RU" b="1" dirty="0" smtClean="0"/>
              <a:t>- создание </a:t>
            </a:r>
            <a:r>
              <a:rPr lang="ru-RU" b="1" dirty="0"/>
              <a:t>оконного приложения (с помощью библиотека PyQt5), </a:t>
            </a:r>
            <a:r>
              <a:rPr lang="ru-RU" b="1" dirty="0" smtClean="0"/>
              <a:t>реализующего </a:t>
            </a:r>
            <a:r>
              <a:rPr lang="ru-RU" b="1" dirty="0"/>
              <a:t>работу интернет магазина</a:t>
            </a:r>
            <a:r>
              <a:rPr lang="ru-RU" b="1" dirty="0" smtClean="0"/>
              <a:t>.</a:t>
            </a:r>
          </a:p>
          <a:p>
            <a:r>
              <a:rPr lang="ru-RU" b="1" dirty="0"/>
              <a:t>Приложение реализует функции формирования заказа пользователя и оплаты </a:t>
            </a:r>
            <a:r>
              <a:rPr lang="ru-RU" b="1" dirty="0" smtClean="0"/>
              <a:t>онлайн</a:t>
            </a:r>
            <a:endParaRPr lang="ru-RU" sz="2000" b="1" dirty="0" smtClean="0"/>
          </a:p>
          <a:p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473" y="2919945"/>
            <a:ext cx="5417736" cy="307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6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0090" y="0"/>
            <a:ext cx="9692640" cy="1325562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2782" y="1524000"/>
            <a:ext cx="5402163" cy="4351337"/>
          </a:xfrm>
        </p:spPr>
        <p:txBody>
          <a:bodyPr/>
          <a:lstStyle/>
          <a:p>
            <a:r>
              <a:rPr lang="ru-RU" b="1" dirty="0"/>
              <a:t>Структура проекта реализована с помощь 4 классов. </a:t>
            </a:r>
            <a:endParaRPr lang="ru-RU" b="1" dirty="0" smtClean="0"/>
          </a:p>
          <a:p>
            <a:r>
              <a:rPr lang="ru-RU" b="1" dirty="0" smtClean="0"/>
              <a:t>Первый </a:t>
            </a:r>
            <a:r>
              <a:rPr lang="ru-RU" b="1" dirty="0" smtClean="0"/>
              <a:t>класс реализует регистрацию и авторизацию в приложении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272" y="1728310"/>
            <a:ext cx="4551049" cy="40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3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1544" y="0"/>
            <a:ext cx="9692640" cy="13255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1544" y="1691322"/>
            <a:ext cx="5277473" cy="4351337"/>
          </a:xfrm>
        </p:spPr>
        <p:txBody>
          <a:bodyPr/>
          <a:lstStyle/>
          <a:p>
            <a:r>
              <a:rPr lang="ru-RU" b="1" dirty="0" smtClean="0"/>
              <a:t>Второй класс отвечает за отображение каталога товаров и добавления их в корзину. 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10" y="828628"/>
            <a:ext cx="4418671" cy="52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2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-106362"/>
            <a:ext cx="9692640" cy="1325562"/>
          </a:xfrm>
        </p:spPr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3232" y="1510145"/>
            <a:ext cx="4273999" cy="4351337"/>
          </a:xfrm>
        </p:spPr>
        <p:txBody>
          <a:bodyPr/>
          <a:lstStyle/>
          <a:p>
            <a:r>
              <a:rPr lang="ru-RU" b="1" dirty="0" smtClean="0"/>
              <a:t>Третий класс реализует отображение корзины товаров. 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015" y="3408218"/>
            <a:ext cx="6110857" cy="245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7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1536" y="0"/>
            <a:ext cx="9692640" cy="1325562"/>
          </a:xfrm>
        </p:spPr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2001" y="1580048"/>
            <a:ext cx="4405746" cy="4488815"/>
          </a:xfrm>
        </p:spPr>
        <p:txBody>
          <a:bodyPr/>
          <a:lstStyle/>
          <a:p>
            <a:r>
              <a:rPr lang="ru-RU" b="1" dirty="0" smtClean="0"/>
              <a:t>Четвертый </a:t>
            </a:r>
            <a:r>
              <a:rPr lang="ru-RU" b="1" dirty="0"/>
              <a:t>класс реализует </a:t>
            </a:r>
            <a:r>
              <a:rPr lang="ru-RU" b="1" dirty="0" smtClean="0"/>
              <a:t>отображение формы оплаты товаров из корзины. </a:t>
            </a:r>
            <a:endParaRPr lang="ru-RU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193" y="1982461"/>
            <a:ext cx="5185483" cy="368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1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3232" y="0"/>
            <a:ext cx="9692640" cy="1325562"/>
          </a:xfrm>
        </p:spPr>
        <p:txBody>
          <a:bodyPr/>
          <a:lstStyle/>
          <a:p>
            <a:r>
              <a:rPr lang="ru-RU" dirty="0" smtClean="0"/>
              <a:t>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3232" y="1634837"/>
            <a:ext cx="4751000" cy="4351337"/>
          </a:xfrm>
        </p:spPr>
        <p:txBody>
          <a:bodyPr/>
          <a:lstStyle/>
          <a:p>
            <a:r>
              <a:rPr lang="ru-RU" b="1" dirty="0" smtClean="0"/>
              <a:t>Для работы моего приложения используется база данных, в которой находятся 4 таблицы. 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987" y="3172691"/>
            <a:ext cx="4873385" cy="229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3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7690" y="16918"/>
            <a:ext cx="9692640" cy="1325562"/>
          </a:xfrm>
        </p:spPr>
        <p:txBody>
          <a:bodyPr/>
          <a:lstStyle/>
          <a:p>
            <a:r>
              <a:rPr lang="ru-RU" dirty="0" smtClean="0"/>
              <a:t>Базы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07690" y="1662545"/>
            <a:ext cx="4543183" cy="4488174"/>
          </a:xfrm>
        </p:spPr>
        <p:txBody>
          <a:bodyPr/>
          <a:lstStyle/>
          <a:p>
            <a:r>
              <a:rPr lang="ru-RU" b="1" dirty="0"/>
              <a:t>Две из них отвечают за хранение данных пользователей и информации о товарах. Две остальные за хранение данных о заказах.</a:t>
            </a:r>
            <a:r>
              <a:rPr lang="en-US" b="1" dirty="0"/>
              <a:t> </a:t>
            </a:r>
            <a:r>
              <a:rPr lang="ru-RU" b="1" dirty="0"/>
              <a:t>Таблица </a:t>
            </a:r>
            <a:r>
              <a:rPr lang="en-US" b="1" dirty="0" err="1"/>
              <a:t>order_items</a:t>
            </a:r>
            <a:r>
              <a:rPr lang="en-US" b="1" dirty="0"/>
              <a:t> </a:t>
            </a:r>
            <a:r>
              <a:rPr lang="ru-RU" b="1" dirty="0"/>
              <a:t>связана сразу с двумя таблицами – </a:t>
            </a:r>
            <a:r>
              <a:rPr lang="en-US" b="1" dirty="0" err="1"/>
              <a:t>price_list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/>
              <a:t>orders</a:t>
            </a:r>
            <a:r>
              <a:rPr lang="ru-RU" b="1" dirty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705" y="1951782"/>
            <a:ext cx="4339716" cy="18013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818" y="4520624"/>
            <a:ext cx="4267562" cy="17258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705" y="4520624"/>
            <a:ext cx="4496716" cy="172585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6302319" y="1317847"/>
            <a:ext cx="16224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order_items</a:t>
            </a:r>
            <a:endParaRPr lang="ru-RU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685016" y="399126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price_list</a:t>
            </a:r>
            <a:endParaRPr lang="ru-RU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645224" y="3991260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orders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8992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3835" y="0"/>
            <a:ext cx="9692640" cy="1325562"/>
          </a:xfrm>
        </p:spPr>
        <p:txBody>
          <a:bodyPr/>
          <a:lstStyle/>
          <a:p>
            <a:r>
              <a:rPr lang="ru-RU" dirty="0" smtClean="0"/>
              <a:t>Особенности моего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3835" y="1676400"/>
            <a:ext cx="5138928" cy="4351337"/>
          </a:xfrm>
        </p:spPr>
        <p:txBody>
          <a:bodyPr/>
          <a:lstStyle/>
          <a:p>
            <a:r>
              <a:rPr lang="ru-RU" b="1" dirty="0"/>
              <a:t>Особенностью моего проекта является красивый дизайн оконных приложений, работа сразу с несколькими базами данных </a:t>
            </a:r>
            <a:r>
              <a:rPr lang="en-US" b="1" dirty="0"/>
              <a:t>SQL</a:t>
            </a:r>
            <a:r>
              <a:rPr lang="ru-RU" b="1" dirty="0"/>
              <a:t>, которые связаны между собой. 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155" y="2401580"/>
            <a:ext cx="5104078" cy="36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59</TotalTime>
  <Words>256</Words>
  <Application>Microsoft Office PowerPoint</Application>
  <PresentationFormat>Широкоэкранный</PresentationFormat>
  <Paragraphs>29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Интернет магазин</vt:lpstr>
      <vt:lpstr>Идея проекта</vt:lpstr>
      <vt:lpstr>Реализация</vt:lpstr>
      <vt:lpstr>Реализация</vt:lpstr>
      <vt:lpstr>Реализация</vt:lpstr>
      <vt:lpstr>Реализация</vt:lpstr>
      <vt:lpstr>Базы данных</vt:lpstr>
      <vt:lpstr>Базы данных</vt:lpstr>
      <vt:lpstr>Особенности моего проекта</vt:lpstr>
      <vt:lpstr>Изученные технологии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магазин</dc:title>
  <dc:creator>A</dc:creator>
  <cp:lastModifiedBy>A</cp:lastModifiedBy>
  <cp:revision>9</cp:revision>
  <dcterms:created xsi:type="dcterms:W3CDTF">2021-11-07T09:49:24Z</dcterms:created>
  <dcterms:modified xsi:type="dcterms:W3CDTF">2021-11-14T18:46:08Z</dcterms:modified>
</cp:coreProperties>
</file>