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Кворум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Абишев Асхат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«Не принимай решения, выслушав только одну сторону.» Японская пословица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Целевые</a:t>
            </a:r>
            <a:endParaRPr/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группы пользователей</a:t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инфантилы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родители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Авторизация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ввода электронной почты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ввода пароля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Кнопка для входа</a:t>
            </a:r>
            <a:endParaRPr sz="16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038" y="1058228"/>
            <a:ext cx="3438266" cy="35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ввода электронной почты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ввода пароля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ввода подтверждения пароля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Кнопка для регистрации</a:t>
            </a:r>
            <a:endParaRPr sz="16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050" y="1058228"/>
            <a:ext cx="3438250" cy="354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Голосование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с вопросами пользователей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Две кнопки для голосования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Поле для ввода комментария</a:t>
            </a:r>
            <a:endParaRPr sz="16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75" y="445025"/>
            <a:ext cx="41624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Статистика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ввода своего вопроса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Две кнопки для создания и удаления вопроса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Два LinkLabel-а со статистикой по голосам, и возможностью просмотра комментариев</a:t>
            </a:r>
            <a:endParaRPr sz="16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50" y="445025"/>
            <a:ext cx="41719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Профиль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с текущим email-ом пользователя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Поле для нового email-а с кнопкой для его изменения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Поле для нового пароля </a:t>
            </a:r>
            <a:r>
              <a:rPr lang="en" sz="1600"/>
              <a:t>с кнопкой для его изменения</a:t>
            </a:r>
            <a:endParaRPr sz="16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50" y="445025"/>
            <a:ext cx="41719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